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71E5FB-9278-498F-ACCA-75545C530294}">
  <a:tblStyle styleId="{7F71E5FB-9278-498F-ACCA-75545C530294}"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07" d="100"/>
          <a:sy n="107" d="100"/>
        </p:scale>
        <p:origin x="1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2: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3: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4: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7: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28: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9: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0: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31: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33: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34: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35: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36: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37: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38: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9: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40: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1: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2: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3: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5: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44: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45: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46: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48: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6: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7: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0: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3: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4: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9:notes"/>
          <p:cNvSpPr>
            <a:spLocks noGrp="1" noRot="1" noChangeAspect="1"/>
          </p:cNvSpPr>
          <p:nvPr>
            <p:ph type="sldImg" idx="2"/>
          </p:nvPr>
        </p:nvSpPr>
        <p:spPr>
          <a:xfrm>
            <a:off x="981075" y="1241425"/>
            <a:ext cx="48355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jp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8.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8.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48.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41.png"/><Relationship Id="rId2" Type="http://schemas.openxmlformats.org/officeDocument/2006/relationships/image" Target="../media/image5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41.png"/><Relationship Id="rId2" Type="http://schemas.openxmlformats.org/officeDocument/2006/relationships/image" Target="../media/image5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7.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2" descr="Logo  Description automatically generated"/>
          <p:cNvPicPr preferRelativeResize="0"/>
          <p:nvPr/>
        </p:nvPicPr>
        <p:blipFill rotWithShape="1">
          <a:blip r:embed="rId2">
            <a:alphaModFix/>
          </a:blip>
          <a:srcRect/>
          <a:stretch/>
        </p:blipFill>
        <p:spPr>
          <a:xfrm>
            <a:off x="0" y="-296337"/>
            <a:ext cx="9906000" cy="7154334"/>
          </a:xfrm>
          <a:prstGeom prst="rect">
            <a:avLst/>
          </a:prstGeom>
          <a:noFill/>
          <a:ln>
            <a:noFill/>
          </a:ln>
        </p:spPr>
      </p:pic>
      <p:sp>
        <p:nvSpPr>
          <p:cNvPr id="15" name="Google Shape;15;p2"/>
          <p:cNvSpPr txBox="1">
            <a:spLocks noGrp="1"/>
          </p:cNvSpPr>
          <p:nvPr>
            <p:ph type="subTitle" idx="1"/>
          </p:nvPr>
        </p:nvSpPr>
        <p:spPr>
          <a:xfrm>
            <a:off x="314330" y="5784850"/>
            <a:ext cx="4441825" cy="67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800"/>
              <a:buFont typeface="Arial"/>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a:spLocks noGrp="1"/>
          </p:cNvSpPr>
          <p:nvPr>
            <p:ph type="pic" idx="2"/>
          </p:nvPr>
        </p:nvSpPr>
        <p:spPr>
          <a:xfrm>
            <a:off x="7057904" y="5943600"/>
            <a:ext cx="511175" cy="514350"/>
          </a:xfrm>
          <a:prstGeom prst="rect">
            <a:avLst/>
          </a:prstGeom>
          <a:noFill/>
          <a:ln>
            <a:noFill/>
          </a:ln>
        </p:spPr>
      </p:sp>
      <p:sp>
        <p:nvSpPr>
          <p:cNvPr id="17" name="Google Shape;17;p2"/>
          <p:cNvSpPr txBox="1">
            <a:spLocks noGrp="1"/>
          </p:cNvSpPr>
          <p:nvPr>
            <p:ph type="body" idx="3"/>
          </p:nvPr>
        </p:nvSpPr>
        <p:spPr>
          <a:xfrm>
            <a:off x="298450" y="342900"/>
            <a:ext cx="4654549" cy="7302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1_Custom Layout">
  <p:cSld name="51_Custom Layout">
    <p:spTree>
      <p:nvGrpSpPr>
        <p:cNvPr id="1" name="Shape 63"/>
        <p:cNvGrpSpPr/>
        <p:nvPr/>
      </p:nvGrpSpPr>
      <p:grpSpPr>
        <a:xfrm>
          <a:off x="0" y="0"/>
          <a:ext cx="0" cy="0"/>
          <a:chOff x="0" y="0"/>
          <a:chExt cx="0" cy="0"/>
        </a:xfrm>
      </p:grpSpPr>
      <p:pic>
        <p:nvPicPr>
          <p:cNvPr id="64" name="Google Shape;64;p11" descr="Graphical user interface, application  Description automatically generated"/>
          <p:cNvPicPr preferRelativeResize="0"/>
          <p:nvPr/>
        </p:nvPicPr>
        <p:blipFill rotWithShape="1">
          <a:blip r:embed="rId2">
            <a:alphaModFix/>
          </a:blip>
          <a:srcRect r="30591" b="72900"/>
          <a:stretch/>
        </p:blipFill>
        <p:spPr>
          <a:xfrm>
            <a:off x="0" y="0"/>
            <a:ext cx="6590805" cy="1858488"/>
          </a:xfrm>
          <a:prstGeom prst="rect">
            <a:avLst/>
          </a:prstGeom>
          <a:noFill/>
          <a:ln>
            <a:noFill/>
          </a:ln>
        </p:spPr>
      </p:pic>
      <p:sp>
        <p:nvSpPr>
          <p:cNvPr id="65" name="Google Shape;65;p11"/>
          <p:cNvSpPr txBox="1">
            <a:spLocks noGrp="1"/>
          </p:cNvSpPr>
          <p:nvPr>
            <p:ph type="body" idx="1"/>
          </p:nvPr>
        </p:nvSpPr>
        <p:spPr>
          <a:xfrm>
            <a:off x="298450" y="243805"/>
            <a:ext cx="4291363" cy="45342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11"/>
          <p:cNvPicPr preferRelativeResize="0"/>
          <p:nvPr/>
        </p:nvPicPr>
        <p:blipFill rotWithShape="1">
          <a:blip r:embed="rId3">
            <a:alphaModFix/>
          </a:blip>
          <a:srcRect/>
          <a:stretch/>
        </p:blipFill>
        <p:spPr>
          <a:xfrm>
            <a:off x="8979906" y="319143"/>
            <a:ext cx="618305" cy="618305"/>
          </a:xfrm>
          <a:prstGeom prst="rect">
            <a:avLst/>
          </a:prstGeom>
          <a:noFill/>
          <a:ln>
            <a:noFill/>
          </a:ln>
        </p:spPr>
      </p:pic>
      <p:pic>
        <p:nvPicPr>
          <p:cNvPr id="67" name="Google Shape;67;p11" descr="Shape  Description automatically generated"/>
          <p:cNvPicPr preferRelativeResize="0"/>
          <p:nvPr/>
        </p:nvPicPr>
        <p:blipFill rotWithShape="1">
          <a:blip r:embed="rId4">
            <a:alphaModFix/>
          </a:blip>
          <a:srcRect t="4872" r="5109" b="235"/>
          <a:stretch/>
        </p:blipFill>
        <p:spPr>
          <a:xfrm>
            <a:off x="-2304" y="0"/>
            <a:ext cx="9908304"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68"/>
        <p:cNvGrpSpPr/>
        <p:nvPr/>
      </p:nvGrpSpPr>
      <p:grpSpPr>
        <a:xfrm>
          <a:off x="0" y="0"/>
          <a:ext cx="0" cy="0"/>
          <a:chOff x="0" y="0"/>
          <a:chExt cx="0" cy="0"/>
        </a:xfrm>
      </p:grpSpPr>
      <p:pic>
        <p:nvPicPr>
          <p:cNvPr id="69" name="Google Shape;69;p12"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70" name="Google Shape;70;p12" descr="Graphical user interface  Description automatically generated"/>
          <p:cNvPicPr preferRelativeResize="0"/>
          <p:nvPr/>
        </p:nvPicPr>
        <p:blipFill rotWithShape="1">
          <a:blip r:embed="rId3">
            <a:alphaModFix/>
          </a:blip>
          <a:srcRect r="23630" b="86852"/>
          <a:stretch/>
        </p:blipFill>
        <p:spPr>
          <a:xfrm>
            <a:off x="-2303" y="78168"/>
            <a:ext cx="6623050" cy="823532"/>
          </a:xfrm>
          <a:prstGeom prst="rect">
            <a:avLst/>
          </a:prstGeom>
          <a:noFill/>
          <a:ln>
            <a:noFill/>
          </a:ln>
        </p:spPr>
      </p:pic>
      <p:pic>
        <p:nvPicPr>
          <p:cNvPr id="71" name="Google Shape;71;p12"/>
          <p:cNvPicPr preferRelativeResize="0"/>
          <p:nvPr/>
        </p:nvPicPr>
        <p:blipFill rotWithShape="1">
          <a:blip r:embed="rId4">
            <a:alphaModFix/>
          </a:blip>
          <a:srcRect/>
          <a:stretch/>
        </p:blipFill>
        <p:spPr>
          <a:xfrm>
            <a:off x="9002802" y="318410"/>
            <a:ext cx="618306" cy="645023"/>
          </a:xfrm>
          <a:prstGeom prst="rect">
            <a:avLst/>
          </a:prstGeom>
          <a:noFill/>
          <a:ln>
            <a:noFill/>
          </a:ln>
        </p:spPr>
      </p:pic>
      <p:pic>
        <p:nvPicPr>
          <p:cNvPr id="72" name="Google Shape;72;p12" descr="Text, letter  Description automatically generated"/>
          <p:cNvPicPr preferRelativeResize="0"/>
          <p:nvPr/>
        </p:nvPicPr>
        <p:blipFill rotWithShape="1">
          <a:blip r:embed="rId5">
            <a:alphaModFix/>
          </a:blip>
          <a:srcRect t="14892" r="40409" b="45800"/>
          <a:stretch/>
        </p:blipFill>
        <p:spPr>
          <a:xfrm>
            <a:off x="0" y="1021278"/>
            <a:ext cx="5658592" cy="26956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a:stretch/>
        </p:blipFill>
        <p:spPr>
          <a:xfrm>
            <a:off x="9002802" y="318410"/>
            <a:ext cx="618306" cy="645023"/>
          </a:xfrm>
          <a:prstGeom prst="rect">
            <a:avLst/>
          </a:prstGeom>
          <a:noFill/>
          <a:ln>
            <a:noFill/>
          </a:ln>
        </p:spPr>
      </p:pic>
      <p:pic>
        <p:nvPicPr>
          <p:cNvPr id="75" name="Google Shape;75;p13" descr="Graphical user interface, text  Description automatically generated with medium confidence"/>
          <p:cNvPicPr preferRelativeResize="0"/>
          <p:nvPr/>
        </p:nvPicPr>
        <p:blipFill rotWithShape="1">
          <a:blip r:embed="rId3">
            <a:alphaModFix/>
          </a:blip>
          <a:srcRect r="35907" b="79740"/>
          <a:stretch/>
        </p:blipFill>
        <p:spPr>
          <a:xfrm>
            <a:off x="0" y="0"/>
            <a:ext cx="6086104" cy="1389413"/>
          </a:xfrm>
          <a:prstGeom prst="rect">
            <a:avLst/>
          </a:prstGeom>
          <a:noFill/>
          <a:ln>
            <a:noFill/>
          </a:ln>
        </p:spPr>
      </p:pic>
      <p:grpSp>
        <p:nvGrpSpPr>
          <p:cNvPr id="76" name="Google Shape;76;p13"/>
          <p:cNvGrpSpPr/>
          <p:nvPr/>
        </p:nvGrpSpPr>
        <p:grpSpPr>
          <a:xfrm>
            <a:off x="298189" y="1389413"/>
            <a:ext cx="8917063" cy="4957948"/>
            <a:chOff x="298189" y="1389413"/>
            <a:chExt cx="8917063" cy="4957948"/>
          </a:xfrm>
        </p:grpSpPr>
        <p:pic>
          <p:nvPicPr>
            <p:cNvPr id="77" name="Google Shape;77;p13" descr="A picture containing chart  Description automatically generated"/>
            <p:cNvPicPr preferRelativeResize="0"/>
            <p:nvPr/>
          </p:nvPicPr>
          <p:blipFill rotWithShape="1">
            <a:blip r:embed="rId4">
              <a:alphaModFix/>
            </a:blip>
            <a:srcRect l="7971" t="22917" r="4155" b="5669"/>
            <a:stretch/>
          </p:blipFill>
          <p:spPr>
            <a:xfrm>
              <a:off x="298189" y="1389413"/>
              <a:ext cx="8704613" cy="4892633"/>
            </a:xfrm>
            <a:prstGeom prst="rect">
              <a:avLst/>
            </a:prstGeom>
            <a:noFill/>
            <a:ln>
              <a:noFill/>
            </a:ln>
          </p:spPr>
        </p:pic>
        <p:sp>
          <p:nvSpPr>
            <p:cNvPr id="78" name="Google Shape;78;p13"/>
            <p:cNvSpPr/>
            <p:nvPr/>
          </p:nvSpPr>
          <p:spPr>
            <a:xfrm>
              <a:off x="8490857" y="5907974"/>
              <a:ext cx="724395" cy="43938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79" name="Google Shape;79;p13" descr="Shape  Description automatically generated"/>
          <p:cNvPicPr preferRelativeResize="0"/>
          <p:nvPr/>
        </p:nvPicPr>
        <p:blipFill rotWithShape="1">
          <a:blip r:embed="rId5">
            <a:alphaModFix/>
          </a:blip>
          <a:srcRect/>
          <a:stretch/>
        </p:blipFill>
        <p:spPr>
          <a:xfrm>
            <a:off x="7023100" y="4819096"/>
            <a:ext cx="2882900" cy="20389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80"/>
        <p:cNvGrpSpPr/>
        <p:nvPr/>
      </p:nvGrpSpPr>
      <p:grpSpPr>
        <a:xfrm>
          <a:off x="0" y="0"/>
          <a:ext cx="0" cy="0"/>
          <a:chOff x="0" y="0"/>
          <a:chExt cx="0" cy="0"/>
        </a:xfrm>
      </p:grpSpPr>
      <p:pic>
        <p:nvPicPr>
          <p:cNvPr id="81" name="Google Shape;81;p14" descr="Graphical user interface  Description automatically generated"/>
          <p:cNvPicPr preferRelativeResize="0"/>
          <p:nvPr/>
        </p:nvPicPr>
        <p:blipFill rotWithShape="1">
          <a:blip r:embed="rId2">
            <a:alphaModFix/>
          </a:blip>
          <a:srcRect r="23630" b="86852"/>
          <a:stretch/>
        </p:blipFill>
        <p:spPr>
          <a:xfrm>
            <a:off x="-2303" y="78168"/>
            <a:ext cx="6623050" cy="823532"/>
          </a:xfrm>
          <a:prstGeom prst="rect">
            <a:avLst/>
          </a:prstGeom>
          <a:noFill/>
          <a:ln>
            <a:noFill/>
          </a:ln>
        </p:spPr>
      </p:pic>
      <p:pic>
        <p:nvPicPr>
          <p:cNvPr id="82" name="Google Shape;82;p14"/>
          <p:cNvPicPr preferRelativeResize="0"/>
          <p:nvPr/>
        </p:nvPicPr>
        <p:blipFill rotWithShape="1">
          <a:blip r:embed="rId3">
            <a:alphaModFix/>
          </a:blip>
          <a:srcRect/>
          <a:stretch/>
        </p:blipFill>
        <p:spPr>
          <a:xfrm>
            <a:off x="9002802" y="318410"/>
            <a:ext cx="618306" cy="645023"/>
          </a:xfrm>
          <a:prstGeom prst="rect">
            <a:avLst/>
          </a:prstGeom>
          <a:noFill/>
          <a:ln>
            <a:noFill/>
          </a:ln>
        </p:spPr>
      </p:pic>
      <p:pic>
        <p:nvPicPr>
          <p:cNvPr id="83" name="Google Shape;83;p14" descr="Shape  Description automatically generated"/>
          <p:cNvPicPr preferRelativeResize="0"/>
          <p:nvPr/>
        </p:nvPicPr>
        <p:blipFill rotWithShape="1">
          <a:blip r:embed="rId4">
            <a:alphaModFix/>
          </a:blip>
          <a:srcRect/>
          <a:stretch/>
        </p:blipFill>
        <p:spPr>
          <a:xfrm>
            <a:off x="7023100" y="4819096"/>
            <a:ext cx="2882900" cy="20389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84"/>
        <p:cNvGrpSpPr/>
        <p:nvPr/>
      </p:nvGrpSpPr>
      <p:grpSpPr>
        <a:xfrm>
          <a:off x="0" y="0"/>
          <a:ext cx="0" cy="0"/>
          <a:chOff x="0" y="0"/>
          <a:chExt cx="0" cy="0"/>
        </a:xfrm>
      </p:grpSpPr>
      <p:pic>
        <p:nvPicPr>
          <p:cNvPr id="85" name="Google Shape;85;p15" descr="Graphical user interface, text, email  Description automatically generated"/>
          <p:cNvPicPr preferRelativeResize="0"/>
          <p:nvPr/>
        </p:nvPicPr>
        <p:blipFill rotWithShape="1">
          <a:blip r:embed="rId2">
            <a:alphaModFix/>
          </a:blip>
          <a:srcRect b="85627"/>
          <a:stretch/>
        </p:blipFill>
        <p:spPr>
          <a:xfrm>
            <a:off x="-2304" y="0"/>
            <a:ext cx="9495692" cy="985652"/>
          </a:xfrm>
          <a:prstGeom prst="rect">
            <a:avLst/>
          </a:prstGeom>
          <a:noFill/>
          <a:ln>
            <a:noFill/>
          </a:ln>
        </p:spPr>
      </p:pic>
      <p:pic>
        <p:nvPicPr>
          <p:cNvPr id="86" name="Google Shape;86;p15" descr="Shape, arrow  Description automatically generated"/>
          <p:cNvPicPr preferRelativeResize="0"/>
          <p:nvPr/>
        </p:nvPicPr>
        <p:blipFill rotWithShape="1">
          <a:blip r:embed="rId3">
            <a:alphaModFix/>
          </a:blip>
          <a:srcRect/>
          <a:stretch/>
        </p:blipFill>
        <p:spPr>
          <a:xfrm>
            <a:off x="1069069" y="0"/>
            <a:ext cx="9699607" cy="6858000"/>
          </a:xfrm>
          <a:prstGeom prst="rect">
            <a:avLst/>
          </a:prstGeom>
          <a:noFill/>
          <a:ln>
            <a:noFill/>
          </a:ln>
        </p:spPr>
      </p:pic>
      <p:pic>
        <p:nvPicPr>
          <p:cNvPr id="87" name="Google Shape;87;p15" descr="Text, letter  Description automatically generated"/>
          <p:cNvPicPr preferRelativeResize="0"/>
          <p:nvPr/>
        </p:nvPicPr>
        <p:blipFill rotWithShape="1">
          <a:blip r:embed="rId4">
            <a:alphaModFix/>
          </a:blip>
          <a:srcRect t="14372" r="47146" b="50833"/>
          <a:stretch/>
        </p:blipFill>
        <p:spPr>
          <a:xfrm>
            <a:off x="-2303" y="985652"/>
            <a:ext cx="5018803" cy="2386198"/>
          </a:xfrm>
          <a:prstGeom prst="rect">
            <a:avLst/>
          </a:prstGeom>
          <a:noFill/>
          <a:ln>
            <a:noFill/>
          </a:ln>
        </p:spPr>
      </p:pic>
      <p:pic>
        <p:nvPicPr>
          <p:cNvPr id="88" name="Google Shape;88;p15"/>
          <p:cNvPicPr preferRelativeResize="0"/>
          <p:nvPr/>
        </p:nvPicPr>
        <p:blipFill rotWithShape="1">
          <a:blip r:embed="rId5">
            <a:alphaModFix/>
          </a:blip>
          <a:srcRect/>
          <a:stretch/>
        </p:blipFill>
        <p:spPr>
          <a:xfrm>
            <a:off x="9002802" y="318410"/>
            <a:ext cx="618306" cy="64502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89"/>
        <p:cNvGrpSpPr/>
        <p:nvPr/>
      </p:nvGrpSpPr>
      <p:grpSpPr>
        <a:xfrm>
          <a:off x="0" y="0"/>
          <a:ext cx="0" cy="0"/>
          <a:chOff x="0" y="0"/>
          <a:chExt cx="0" cy="0"/>
        </a:xfrm>
      </p:grpSpPr>
      <p:pic>
        <p:nvPicPr>
          <p:cNvPr id="90" name="Google Shape;90;p16" descr="Graphical user interface, text, email  Description automatically generated"/>
          <p:cNvPicPr preferRelativeResize="0"/>
          <p:nvPr/>
        </p:nvPicPr>
        <p:blipFill rotWithShape="1">
          <a:blip r:embed="rId2">
            <a:alphaModFix/>
          </a:blip>
          <a:srcRect b="85627"/>
          <a:stretch/>
        </p:blipFill>
        <p:spPr>
          <a:xfrm>
            <a:off x="-2304" y="0"/>
            <a:ext cx="9495692" cy="985652"/>
          </a:xfrm>
          <a:prstGeom prst="rect">
            <a:avLst/>
          </a:prstGeom>
          <a:noFill/>
          <a:ln>
            <a:noFill/>
          </a:ln>
        </p:spPr>
      </p:pic>
      <p:pic>
        <p:nvPicPr>
          <p:cNvPr id="91" name="Google Shape;91;p16"/>
          <p:cNvPicPr preferRelativeResize="0"/>
          <p:nvPr/>
        </p:nvPicPr>
        <p:blipFill rotWithShape="1">
          <a:blip r:embed="rId3">
            <a:alphaModFix/>
          </a:blip>
          <a:srcRect/>
          <a:stretch/>
        </p:blipFill>
        <p:spPr>
          <a:xfrm>
            <a:off x="9002802" y="318410"/>
            <a:ext cx="618306" cy="645023"/>
          </a:xfrm>
          <a:prstGeom prst="rect">
            <a:avLst/>
          </a:prstGeom>
          <a:noFill/>
          <a:ln>
            <a:noFill/>
          </a:ln>
        </p:spPr>
      </p:pic>
      <p:pic>
        <p:nvPicPr>
          <p:cNvPr id="92" name="Google Shape;92;p16" descr="Shape  Description automatically generated"/>
          <p:cNvPicPr preferRelativeResize="0"/>
          <p:nvPr/>
        </p:nvPicPr>
        <p:blipFill rotWithShape="1">
          <a:blip r:embed="rId4">
            <a:alphaModFix/>
          </a:blip>
          <a:srcRect/>
          <a:stretch/>
        </p:blipFill>
        <p:spPr>
          <a:xfrm>
            <a:off x="7023100" y="4819096"/>
            <a:ext cx="2882900" cy="20389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93"/>
        <p:cNvGrpSpPr/>
        <p:nvPr/>
      </p:nvGrpSpPr>
      <p:grpSpPr>
        <a:xfrm>
          <a:off x="0" y="0"/>
          <a:ext cx="0" cy="0"/>
          <a:chOff x="0" y="0"/>
          <a:chExt cx="0" cy="0"/>
        </a:xfrm>
      </p:grpSpPr>
      <p:pic>
        <p:nvPicPr>
          <p:cNvPr id="94" name="Google Shape;94;p17"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95" name="Google Shape;95;p17" descr="Text  Description automatically generated with medium confidence"/>
          <p:cNvPicPr preferRelativeResize="0"/>
          <p:nvPr/>
        </p:nvPicPr>
        <p:blipFill rotWithShape="1">
          <a:blip r:embed="rId3">
            <a:alphaModFix/>
          </a:blip>
          <a:srcRect r="59691" b="86496"/>
          <a:stretch/>
        </p:blipFill>
        <p:spPr>
          <a:xfrm>
            <a:off x="0" y="0"/>
            <a:ext cx="3827585" cy="926123"/>
          </a:xfrm>
          <a:prstGeom prst="rect">
            <a:avLst/>
          </a:prstGeom>
          <a:noFill/>
          <a:ln>
            <a:noFill/>
          </a:ln>
        </p:spPr>
      </p:pic>
      <p:sp>
        <p:nvSpPr>
          <p:cNvPr id="96" name="Google Shape;96;p17"/>
          <p:cNvSpPr txBox="1">
            <a:spLocks noGrp="1"/>
          </p:cNvSpPr>
          <p:nvPr>
            <p:ph type="body" idx="1"/>
          </p:nvPr>
        </p:nvSpPr>
        <p:spPr>
          <a:xfrm>
            <a:off x="297840" y="1133110"/>
            <a:ext cx="4554414"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7"/>
          <p:cNvSpPr txBox="1">
            <a:spLocks noGrp="1"/>
          </p:cNvSpPr>
          <p:nvPr>
            <p:ph type="body" idx="2"/>
          </p:nvPr>
        </p:nvSpPr>
        <p:spPr>
          <a:xfrm>
            <a:off x="5142893" y="1133110"/>
            <a:ext cx="4554415"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98450" algn="l">
              <a:lnSpc>
                <a:spcPct val="90000"/>
              </a:lnSpc>
              <a:spcBef>
                <a:spcPts val="500"/>
              </a:spcBef>
              <a:spcAft>
                <a:spcPts val="0"/>
              </a:spcAft>
              <a:buClr>
                <a:schemeClr val="dk2"/>
              </a:buClr>
              <a:buSzPts val="1100"/>
              <a:buFont typeface="Arial"/>
              <a:buChar char="•"/>
              <a:defRPr sz="11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17"/>
          <p:cNvPicPr preferRelativeResize="0"/>
          <p:nvPr/>
        </p:nvPicPr>
        <p:blipFill rotWithShape="1">
          <a:blip r:embed="rId4">
            <a:alphaModFix/>
          </a:blip>
          <a:srcRect/>
          <a:stretch/>
        </p:blipFill>
        <p:spPr>
          <a:xfrm>
            <a:off x="9002802" y="318410"/>
            <a:ext cx="618306" cy="64502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5_Custom Layout">
  <p:cSld name="65_Custom Layout">
    <p:spTree>
      <p:nvGrpSpPr>
        <p:cNvPr id="1" name="Shape 99"/>
        <p:cNvGrpSpPr/>
        <p:nvPr/>
      </p:nvGrpSpPr>
      <p:grpSpPr>
        <a:xfrm>
          <a:off x="0" y="0"/>
          <a:ext cx="0" cy="0"/>
          <a:chOff x="0" y="0"/>
          <a:chExt cx="0" cy="0"/>
        </a:xfrm>
      </p:grpSpPr>
      <p:pic>
        <p:nvPicPr>
          <p:cNvPr id="100" name="Google Shape;100;p18" descr="Shape  Description automatically generated"/>
          <p:cNvPicPr preferRelativeResize="0"/>
          <p:nvPr/>
        </p:nvPicPr>
        <p:blipFill rotWithShape="1">
          <a:blip r:embed="rId2">
            <a:alphaModFix/>
          </a:blip>
          <a:srcRect/>
          <a:stretch/>
        </p:blipFill>
        <p:spPr>
          <a:xfrm>
            <a:off x="-209844" y="-296339"/>
            <a:ext cx="10115844" cy="7154335"/>
          </a:xfrm>
          <a:prstGeom prst="rect">
            <a:avLst/>
          </a:prstGeom>
          <a:noFill/>
          <a:ln>
            <a:noFill/>
          </a:ln>
        </p:spPr>
      </p:pic>
      <p:pic>
        <p:nvPicPr>
          <p:cNvPr id="101" name="Google Shape;101;p18" descr="A picture containing arrow  Description automatically generated"/>
          <p:cNvPicPr preferRelativeResize="0"/>
          <p:nvPr/>
        </p:nvPicPr>
        <p:blipFill rotWithShape="1">
          <a:blip r:embed="rId3">
            <a:alphaModFix/>
          </a:blip>
          <a:srcRect r="32717" b="21818"/>
          <a:stretch/>
        </p:blipFill>
        <p:spPr>
          <a:xfrm>
            <a:off x="0" y="0"/>
            <a:ext cx="6388925" cy="5361709"/>
          </a:xfrm>
          <a:prstGeom prst="rect">
            <a:avLst/>
          </a:prstGeom>
          <a:noFill/>
          <a:ln>
            <a:noFill/>
          </a:ln>
        </p:spPr>
      </p:pic>
      <p:pic>
        <p:nvPicPr>
          <p:cNvPr id="102" name="Google Shape;102;p18"/>
          <p:cNvPicPr preferRelativeResize="0"/>
          <p:nvPr/>
        </p:nvPicPr>
        <p:blipFill rotWithShape="1">
          <a:blip r:embed="rId4">
            <a:alphaModFix/>
          </a:blip>
          <a:srcRect/>
          <a:stretch/>
        </p:blipFill>
        <p:spPr>
          <a:xfrm>
            <a:off x="8979905" y="318411"/>
            <a:ext cx="618305" cy="618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pic>
        <p:nvPicPr>
          <p:cNvPr id="104" name="Google Shape;104;p19" descr="Calendar  Description automatically generated with medium confidence"/>
          <p:cNvPicPr preferRelativeResize="0"/>
          <p:nvPr/>
        </p:nvPicPr>
        <p:blipFill rotWithShape="1">
          <a:blip r:embed="rId2">
            <a:alphaModFix/>
          </a:blip>
          <a:srcRect r="49971" b="79654"/>
          <a:stretch/>
        </p:blipFill>
        <p:spPr>
          <a:xfrm>
            <a:off x="0" y="1"/>
            <a:ext cx="4589813" cy="1348150"/>
          </a:xfrm>
          <a:prstGeom prst="rect">
            <a:avLst/>
          </a:prstGeom>
          <a:noFill/>
          <a:ln>
            <a:noFill/>
          </a:ln>
        </p:spPr>
      </p:pic>
      <p:sp>
        <p:nvSpPr>
          <p:cNvPr id="105" name="Google Shape;105;p19"/>
          <p:cNvSpPr txBox="1">
            <a:spLocks noGrp="1"/>
          </p:cNvSpPr>
          <p:nvPr>
            <p:ph type="body" idx="1"/>
          </p:nvPr>
        </p:nvSpPr>
        <p:spPr>
          <a:xfrm>
            <a:off x="298450" y="243805"/>
            <a:ext cx="4291363" cy="45342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6" name="Google Shape;106;p19"/>
          <p:cNvPicPr preferRelativeResize="0"/>
          <p:nvPr/>
        </p:nvPicPr>
        <p:blipFill rotWithShape="1">
          <a:blip r:embed="rId3">
            <a:alphaModFix/>
          </a:blip>
          <a:srcRect/>
          <a:stretch/>
        </p:blipFill>
        <p:spPr>
          <a:xfrm>
            <a:off x="8979905" y="318411"/>
            <a:ext cx="618305" cy="618305"/>
          </a:xfrm>
          <a:prstGeom prst="rect">
            <a:avLst/>
          </a:prstGeom>
          <a:noFill/>
          <a:ln>
            <a:noFill/>
          </a:ln>
        </p:spPr>
      </p:pic>
      <p:sp>
        <p:nvSpPr>
          <p:cNvPr id="107" name="Google Shape;107;p19"/>
          <p:cNvSpPr txBox="1">
            <a:spLocks noGrp="1"/>
          </p:cNvSpPr>
          <p:nvPr>
            <p:ph type="body" idx="2"/>
          </p:nvPr>
        </p:nvSpPr>
        <p:spPr>
          <a:xfrm>
            <a:off x="4732317" y="243805"/>
            <a:ext cx="4186052" cy="9615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19" descr="Shape  Description automatically generated"/>
          <p:cNvPicPr preferRelativeResize="0"/>
          <p:nvPr/>
        </p:nvPicPr>
        <p:blipFill rotWithShape="1">
          <a:blip r:embed="rId4">
            <a:alphaModFix/>
          </a:blip>
          <a:srcRect t="4872" r="5109" b="235"/>
          <a:stretch/>
        </p:blipFill>
        <p:spPr>
          <a:xfrm>
            <a:off x="-2304" y="0"/>
            <a:ext cx="9908304" cy="685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09"/>
        <p:cNvGrpSpPr/>
        <p:nvPr/>
      </p:nvGrpSpPr>
      <p:grpSpPr>
        <a:xfrm>
          <a:off x="0" y="0"/>
          <a:ext cx="0" cy="0"/>
          <a:chOff x="0" y="0"/>
          <a:chExt cx="0" cy="0"/>
        </a:xfrm>
      </p:grpSpPr>
      <p:pic>
        <p:nvPicPr>
          <p:cNvPr id="110" name="Google Shape;110;p20"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111" name="Google Shape;111;p20" descr="Graphical user interface, text, application, email  Description automatically generated"/>
          <p:cNvPicPr preferRelativeResize="0"/>
          <p:nvPr/>
        </p:nvPicPr>
        <p:blipFill rotWithShape="1">
          <a:blip r:embed="rId3">
            <a:alphaModFix/>
          </a:blip>
          <a:srcRect r="47037" b="69524"/>
          <a:stretch/>
        </p:blipFill>
        <p:spPr>
          <a:xfrm>
            <a:off x="0" y="0"/>
            <a:ext cx="5029200" cy="2090057"/>
          </a:xfrm>
          <a:prstGeom prst="rect">
            <a:avLst/>
          </a:prstGeom>
          <a:noFill/>
          <a:ln>
            <a:noFill/>
          </a:ln>
        </p:spPr>
      </p:pic>
      <p:pic>
        <p:nvPicPr>
          <p:cNvPr id="112" name="Google Shape;112;p20"/>
          <p:cNvPicPr preferRelativeResize="0"/>
          <p:nvPr/>
        </p:nvPicPr>
        <p:blipFill rotWithShape="1">
          <a:blip r:embed="rId4">
            <a:alphaModFix/>
          </a:blip>
          <a:srcRect/>
          <a:stretch/>
        </p:blipFill>
        <p:spPr>
          <a:xfrm>
            <a:off x="8979905" y="318411"/>
            <a:ext cx="618305" cy="618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8"/>
        <p:cNvGrpSpPr/>
        <p:nvPr/>
      </p:nvGrpSpPr>
      <p:grpSpPr>
        <a:xfrm>
          <a:off x="0" y="0"/>
          <a:ext cx="0" cy="0"/>
          <a:chOff x="0" y="0"/>
          <a:chExt cx="0" cy="0"/>
        </a:xfrm>
      </p:grpSpPr>
      <p:pic>
        <p:nvPicPr>
          <p:cNvPr id="19" name="Google Shape;19;p3" descr="Shape  Description automatically generated"/>
          <p:cNvPicPr preferRelativeResize="0"/>
          <p:nvPr/>
        </p:nvPicPr>
        <p:blipFill rotWithShape="1">
          <a:blip r:embed="rId2">
            <a:alphaModFix/>
          </a:blip>
          <a:srcRect/>
          <a:stretch/>
        </p:blipFill>
        <p:spPr>
          <a:xfrm>
            <a:off x="7023100" y="4819096"/>
            <a:ext cx="2882900" cy="203890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3"/>
        <p:cNvGrpSpPr/>
        <p:nvPr/>
      </p:nvGrpSpPr>
      <p:grpSpPr>
        <a:xfrm>
          <a:off x="0" y="0"/>
          <a:ext cx="0" cy="0"/>
          <a:chOff x="0" y="0"/>
          <a:chExt cx="0" cy="0"/>
        </a:xfrm>
      </p:grpSpPr>
      <p:pic>
        <p:nvPicPr>
          <p:cNvPr id="114" name="Google Shape;114;p21" descr="Table  Description automatically generated"/>
          <p:cNvPicPr preferRelativeResize="0"/>
          <p:nvPr/>
        </p:nvPicPr>
        <p:blipFill rotWithShape="1">
          <a:blip r:embed="rId2">
            <a:alphaModFix/>
          </a:blip>
          <a:srcRect r="33655" b="86320"/>
          <a:stretch/>
        </p:blipFill>
        <p:spPr>
          <a:xfrm>
            <a:off x="0" y="0"/>
            <a:ext cx="6299860" cy="938151"/>
          </a:xfrm>
          <a:prstGeom prst="rect">
            <a:avLst/>
          </a:prstGeom>
          <a:noFill/>
          <a:ln>
            <a:noFill/>
          </a:ln>
        </p:spPr>
      </p:pic>
      <p:pic>
        <p:nvPicPr>
          <p:cNvPr id="115" name="Google Shape;115;p21"/>
          <p:cNvPicPr preferRelativeResize="0"/>
          <p:nvPr/>
        </p:nvPicPr>
        <p:blipFill rotWithShape="1">
          <a:blip r:embed="rId3">
            <a:alphaModFix/>
          </a:blip>
          <a:srcRect/>
          <a:stretch/>
        </p:blipFill>
        <p:spPr>
          <a:xfrm>
            <a:off x="8979905" y="318411"/>
            <a:ext cx="618305" cy="618305"/>
          </a:xfrm>
          <a:prstGeom prst="rect">
            <a:avLst/>
          </a:prstGeom>
          <a:noFill/>
          <a:ln>
            <a:noFill/>
          </a:ln>
        </p:spPr>
      </p:pic>
      <p:pic>
        <p:nvPicPr>
          <p:cNvPr id="116" name="Google Shape;116;p21" descr="Shape  Description automatically generated"/>
          <p:cNvPicPr preferRelativeResize="0"/>
          <p:nvPr/>
        </p:nvPicPr>
        <p:blipFill rotWithShape="1">
          <a:blip r:embed="rId4">
            <a:alphaModFix/>
          </a:blip>
          <a:srcRect t="4872" r="5109" b="235"/>
          <a:stretch/>
        </p:blipFill>
        <p:spPr>
          <a:xfrm>
            <a:off x="-2304" y="0"/>
            <a:ext cx="9908304"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17"/>
        <p:cNvGrpSpPr/>
        <p:nvPr/>
      </p:nvGrpSpPr>
      <p:grpSpPr>
        <a:xfrm>
          <a:off x="0" y="0"/>
          <a:ext cx="0" cy="0"/>
          <a:chOff x="0" y="0"/>
          <a:chExt cx="0" cy="0"/>
        </a:xfrm>
      </p:grpSpPr>
      <p:pic>
        <p:nvPicPr>
          <p:cNvPr id="118" name="Google Shape;118;p22" descr="Graphical user interface, application  Description automatically generated"/>
          <p:cNvPicPr preferRelativeResize="0"/>
          <p:nvPr/>
        </p:nvPicPr>
        <p:blipFill rotWithShape="1">
          <a:blip r:embed="rId2">
            <a:alphaModFix/>
          </a:blip>
          <a:srcRect t="12778" b="6852"/>
          <a:stretch/>
        </p:blipFill>
        <p:spPr>
          <a:xfrm>
            <a:off x="0" y="771364"/>
            <a:ext cx="9906000" cy="5749964"/>
          </a:xfrm>
          <a:prstGeom prst="rect">
            <a:avLst/>
          </a:prstGeom>
          <a:noFill/>
          <a:ln>
            <a:noFill/>
          </a:ln>
        </p:spPr>
      </p:pic>
      <p:pic>
        <p:nvPicPr>
          <p:cNvPr id="119" name="Google Shape;119;p22"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120" name="Google Shape;120;p22" descr="Graphical user interface, application  Description automatically generated"/>
          <p:cNvPicPr preferRelativeResize="0"/>
          <p:nvPr/>
        </p:nvPicPr>
        <p:blipFill rotWithShape="1">
          <a:blip r:embed="rId2">
            <a:alphaModFix/>
          </a:blip>
          <a:srcRect r="28848" b="87222"/>
          <a:stretch/>
        </p:blipFill>
        <p:spPr>
          <a:xfrm>
            <a:off x="0" y="0"/>
            <a:ext cx="6756400" cy="876300"/>
          </a:xfrm>
          <a:prstGeom prst="rect">
            <a:avLst/>
          </a:prstGeom>
          <a:noFill/>
          <a:ln>
            <a:noFill/>
          </a:ln>
        </p:spPr>
      </p:pic>
      <p:pic>
        <p:nvPicPr>
          <p:cNvPr id="121" name="Google Shape;121;p22" descr="Text  Description automatically generated"/>
          <p:cNvPicPr preferRelativeResize="0"/>
          <p:nvPr/>
        </p:nvPicPr>
        <p:blipFill rotWithShape="1">
          <a:blip r:embed="rId4">
            <a:alphaModFix/>
          </a:blip>
          <a:srcRect t="90855" r="49012" b="-1"/>
          <a:stretch/>
        </p:blipFill>
        <p:spPr>
          <a:xfrm>
            <a:off x="0" y="6230814"/>
            <a:ext cx="4841631" cy="627185"/>
          </a:xfrm>
          <a:prstGeom prst="rect">
            <a:avLst/>
          </a:prstGeom>
          <a:noFill/>
          <a:ln>
            <a:noFill/>
          </a:ln>
        </p:spPr>
      </p:pic>
      <p:sp>
        <p:nvSpPr>
          <p:cNvPr id="122" name="Google Shape;122;p22"/>
          <p:cNvSpPr txBox="1">
            <a:spLocks noGrp="1"/>
          </p:cNvSpPr>
          <p:nvPr>
            <p:ph type="body" idx="1"/>
          </p:nvPr>
        </p:nvSpPr>
        <p:spPr>
          <a:xfrm>
            <a:off x="412750" y="1968500"/>
            <a:ext cx="4429125" cy="476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2"/>
          <p:cNvSpPr txBox="1">
            <a:spLocks noGrp="1"/>
          </p:cNvSpPr>
          <p:nvPr>
            <p:ph type="body" idx="2"/>
          </p:nvPr>
        </p:nvSpPr>
        <p:spPr>
          <a:xfrm>
            <a:off x="412750" y="2787650"/>
            <a:ext cx="4429125" cy="476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2"/>
          <p:cNvSpPr txBox="1">
            <a:spLocks noGrp="1"/>
          </p:cNvSpPr>
          <p:nvPr>
            <p:ph type="body" idx="3"/>
          </p:nvPr>
        </p:nvSpPr>
        <p:spPr>
          <a:xfrm>
            <a:off x="412506" y="3594101"/>
            <a:ext cx="4429125" cy="476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2"/>
          <p:cNvSpPr txBox="1">
            <a:spLocks noGrp="1"/>
          </p:cNvSpPr>
          <p:nvPr>
            <p:ph type="body" idx="4"/>
          </p:nvPr>
        </p:nvSpPr>
        <p:spPr>
          <a:xfrm>
            <a:off x="412505" y="4413251"/>
            <a:ext cx="4429125" cy="476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2"/>
          <p:cNvSpPr txBox="1">
            <a:spLocks noGrp="1"/>
          </p:cNvSpPr>
          <p:nvPr>
            <p:ph type="body" idx="5"/>
          </p:nvPr>
        </p:nvSpPr>
        <p:spPr>
          <a:xfrm>
            <a:off x="5064127" y="1968500"/>
            <a:ext cx="4429125" cy="476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2"/>
          <p:cNvSpPr txBox="1">
            <a:spLocks noGrp="1"/>
          </p:cNvSpPr>
          <p:nvPr>
            <p:ph type="body" idx="6"/>
          </p:nvPr>
        </p:nvSpPr>
        <p:spPr>
          <a:xfrm>
            <a:off x="5064125" y="2787650"/>
            <a:ext cx="4429125" cy="558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2"/>
          <p:cNvSpPr txBox="1">
            <a:spLocks noGrp="1"/>
          </p:cNvSpPr>
          <p:nvPr>
            <p:ph type="body" idx="7"/>
          </p:nvPr>
        </p:nvSpPr>
        <p:spPr>
          <a:xfrm>
            <a:off x="5064124" y="4112358"/>
            <a:ext cx="4429125" cy="5040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2"/>
          <p:cNvSpPr txBox="1">
            <a:spLocks noGrp="1"/>
          </p:cNvSpPr>
          <p:nvPr>
            <p:ph type="body" idx="8"/>
          </p:nvPr>
        </p:nvSpPr>
        <p:spPr>
          <a:xfrm>
            <a:off x="5064123" y="4973516"/>
            <a:ext cx="4429125" cy="538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2"/>
          <p:cNvSpPr txBox="1">
            <a:spLocks noGrp="1"/>
          </p:cNvSpPr>
          <p:nvPr>
            <p:ph type="body" idx="9"/>
          </p:nvPr>
        </p:nvSpPr>
        <p:spPr>
          <a:xfrm>
            <a:off x="5064123" y="5854030"/>
            <a:ext cx="4429125" cy="538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22"/>
          <p:cNvPicPr preferRelativeResize="0"/>
          <p:nvPr/>
        </p:nvPicPr>
        <p:blipFill rotWithShape="1">
          <a:blip r:embed="rId5">
            <a:alphaModFix/>
          </a:blip>
          <a:srcRect/>
          <a:stretch/>
        </p:blipFill>
        <p:spPr>
          <a:xfrm>
            <a:off x="8979905" y="318411"/>
            <a:ext cx="618305" cy="61830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32"/>
        <p:cNvGrpSpPr/>
        <p:nvPr/>
      </p:nvGrpSpPr>
      <p:grpSpPr>
        <a:xfrm>
          <a:off x="0" y="0"/>
          <a:ext cx="0" cy="0"/>
          <a:chOff x="0" y="0"/>
          <a:chExt cx="0" cy="0"/>
        </a:xfrm>
      </p:grpSpPr>
      <p:pic>
        <p:nvPicPr>
          <p:cNvPr id="133" name="Google Shape;133;p23" descr="A picture containing text  Description automatically generated"/>
          <p:cNvPicPr preferRelativeResize="0"/>
          <p:nvPr/>
        </p:nvPicPr>
        <p:blipFill rotWithShape="1">
          <a:blip r:embed="rId2">
            <a:alphaModFix/>
          </a:blip>
          <a:srcRect t="14722" b="18796"/>
          <a:stretch/>
        </p:blipFill>
        <p:spPr>
          <a:xfrm>
            <a:off x="0" y="1009649"/>
            <a:ext cx="9906000" cy="4756307"/>
          </a:xfrm>
          <a:prstGeom prst="rect">
            <a:avLst/>
          </a:prstGeom>
          <a:noFill/>
          <a:ln>
            <a:noFill/>
          </a:ln>
        </p:spPr>
      </p:pic>
      <p:pic>
        <p:nvPicPr>
          <p:cNvPr id="134" name="Google Shape;134;p23"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135" name="Google Shape;135;p23" descr="A picture containing text  Description automatically generated"/>
          <p:cNvPicPr preferRelativeResize="0"/>
          <p:nvPr/>
        </p:nvPicPr>
        <p:blipFill rotWithShape="1">
          <a:blip r:embed="rId2">
            <a:alphaModFix/>
          </a:blip>
          <a:srcRect r="30252" b="86341"/>
          <a:stretch/>
        </p:blipFill>
        <p:spPr>
          <a:xfrm>
            <a:off x="0" y="0"/>
            <a:ext cx="6623050" cy="936716"/>
          </a:xfrm>
          <a:prstGeom prst="rect">
            <a:avLst/>
          </a:prstGeom>
          <a:noFill/>
          <a:ln>
            <a:noFill/>
          </a:ln>
        </p:spPr>
      </p:pic>
      <p:pic>
        <p:nvPicPr>
          <p:cNvPr id="136" name="Google Shape;136;p23"/>
          <p:cNvPicPr preferRelativeResize="0"/>
          <p:nvPr/>
        </p:nvPicPr>
        <p:blipFill rotWithShape="1">
          <a:blip r:embed="rId4">
            <a:alphaModFix/>
          </a:blip>
          <a:srcRect/>
          <a:stretch/>
        </p:blipFill>
        <p:spPr>
          <a:xfrm>
            <a:off x="8979905" y="318411"/>
            <a:ext cx="618305" cy="61830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7"/>
        <p:cNvGrpSpPr/>
        <p:nvPr/>
      </p:nvGrpSpPr>
      <p:grpSpPr>
        <a:xfrm>
          <a:off x="0" y="0"/>
          <a:ext cx="0" cy="0"/>
          <a:chOff x="0" y="0"/>
          <a:chExt cx="0" cy="0"/>
        </a:xfrm>
      </p:grpSpPr>
      <p:grpSp>
        <p:nvGrpSpPr>
          <p:cNvPr id="138" name="Google Shape;138;p24"/>
          <p:cNvGrpSpPr/>
          <p:nvPr/>
        </p:nvGrpSpPr>
        <p:grpSpPr>
          <a:xfrm>
            <a:off x="0" y="0"/>
            <a:ext cx="6976753" cy="5890161"/>
            <a:chOff x="0" y="0"/>
            <a:chExt cx="6976753" cy="5890161"/>
          </a:xfrm>
        </p:grpSpPr>
        <p:pic>
          <p:nvPicPr>
            <p:cNvPr id="139" name="Google Shape;139;p24" descr="A picture containing text  Description automatically generated"/>
            <p:cNvPicPr preferRelativeResize="0"/>
            <p:nvPr/>
          </p:nvPicPr>
          <p:blipFill rotWithShape="1">
            <a:blip r:embed="rId2">
              <a:alphaModFix/>
            </a:blip>
            <a:srcRect r="27090" b="17055"/>
            <a:stretch/>
          </p:blipFill>
          <p:spPr>
            <a:xfrm>
              <a:off x="0" y="0"/>
              <a:ext cx="6923314" cy="5688281"/>
            </a:xfrm>
            <a:prstGeom prst="rect">
              <a:avLst/>
            </a:prstGeom>
            <a:noFill/>
            <a:ln>
              <a:noFill/>
            </a:ln>
          </p:spPr>
        </p:pic>
        <p:sp>
          <p:nvSpPr>
            <p:cNvPr id="140" name="Google Shape;140;p24"/>
            <p:cNvSpPr/>
            <p:nvPr/>
          </p:nvSpPr>
          <p:spPr>
            <a:xfrm>
              <a:off x="6377049" y="5076701"/>
              <a:ext cx="599704" cy="81346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41" name="Google Shape;141;p24" descr="Shape  Description automatically generated"/>
          <p:cNvPicPr preferRelativeResize="0"/>
          <p:nvPr/>
        </p:nvPicPr>
        <p:blipFill rotWithShape="1">
          <a:blip r:embed="rId3">
            <a:alphaModFix/>
          </a:blip>
          <a:srcRect/>
          <a:stretch/>
        </p:blipFill>
        <p:spPr>
          <a:xfrm>
            <a:off x="-209844" y="-296339"/>
            <a:ext cx="10115844" cy="7154335"/>
          </a:xfrm>
          <a:prstGeom prst="rect">
            <a:avLst/>
          </a:prstGeom>
          <a:noFill/>
          <a:ln>
            <a:noFill/>
          </a:ln>
        </p:spPr>
      </p:pic>
      <p:pic>
        <p:nvPicPr>
          <p:cNvPr id="142" name="Google Shape;142;p24"/>
          <p:cNvPicPr preferRelativeResize="0"/>
          <p:nvPr/>
        </p:nvPicPr>
        <p:blipFill rotWithShape="1">
          <a:blip r:embed="rId4">
            <a:alphaModFix/>
          </a:blip>
          <a:srcRect/>
          <a:stretch/>
        </p:blipFill>
        <p:spPr>
          <a:xfrm>
            <a:off x="8979905" y="318411"/>
            <a:ext cx="618305" cy="64502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43"/>
        <p:cNvGrpSpPr/>
        <p:nvPr/>
      </p:nvGrpSpPr>
      <p:grpSpPr>
        <a:xfrm>
          <a:off x="0" y="0"/>
          <a:ext cx="0" cy="0"/>
          <a:chOff x="0" y="0"/>
          <a:chExt cx="0" cy="0"/>
        </a:xfrm>
      </p:grpSpPr>
      <p:pic>
        <p:nvPicPr>
          <p:cNvPr id="144" name="Google Shape;144;p25" descr="Shape  Description automatically generated"/>
          <p:cNvPicPr preferRelativeResize="0"/>
          <p:nvPr/>
        </p:nvPicPr>
        <p:blipFill rotWithShape="1">
          <a:blip r:embed="rId2">
            <a:alphaModFix/>
          </a:blip>
          <a:srcRect t="4872" r="5109" b="235"/>
          <a:stretch/>
        </p:blipFill>
        <p:spPr>
          <a:xfrm>
            <a:off x="-2304" y="0"/>
            <a:ext cx="9908304" cy="6858000"/>
          </a:xfrm>
          <a:prstGeom prst="rect">
            <a:avLst/>
          </a:prstGeom>
          <a:noFill/>
          <a:ln>
            <a:noFill/>
          </a:ln>
        </p:spPr>
      </p:pic>
      <p:pic>
        <p:nvPicPr>
          <p:cNvPr id="145" name="Google Shape;145;p25" descr="Calendar  Description automatically generated with low confidence"/>
          <p:cNvPicPr preferRelativeResize="0"/>
          <p:nvPr/>
        </p:nvPicPr>
        <p:blipFill rotWithShape="1">
          <a:blip r:embed="rId3">
            <a:alphaModFix/>
          </a:blip>
          <a:srcRect r="59856" b="78182"/>
          <a:stretch/>
        </p:blipFill>
        <p:spPr>
          <a:xfrm>
            <a:off x="0" y="0"/>
            <a:ext cx="3811979" cy="1496291"/>
          </a:xfrm>
          <a:prstGeom prst="rect">
            <a:avLst/>
          </a:prstGeom>
          <a:noFill/>
          <a:ln>
            <a:noFill/>
          </a:ln>
        </p:spPr>
      </p:pic>
      <p:pic>
        <p:nvPicPr>
          <p:cNvPr id="146" name="Google Shape;146;p25"/>
          <p:cNvPicPr preferRelativeResize="0"/>
          <p:nvPr/>
        </p:nvPicPr>
        <p:blipFill rotWithShape="1">
          <a:blip r:embed="rId4">
            <a:alphaModFix/>
          </a:blip>
          <a:srcRect/>
          <a:stretch/>
        </p:blipFill>
        <p:spPr>
          <a:xfrm>
            <a:off x="8979905" y="318411"/>
            <a:ext cx="618305" cy="645022"/>
          </a:xfrm>
          <a:prstGeom prst="rect">
            <a:avLst/>
          </a:prstGeom>
          <a:noFill/>
          <a:ln>
            <a:noFill/>
          </a:ln>
        </p:spPr>
      </p:pic>
      <p:sp>
        <p:nvSpPr>
          <p:cNvPr id="147" name="Google Shape;147;p25"/>
          <p:cNvSpPr txBox="1">
            <a:spLocks noGrp="1"/>
          </p:cNvSpPr>
          <p:nvPr>
            <p:ph type="body" idx="1"/>
          </p:nvPr>
        </p:nvSpPr>
        <p:spPr>
          <a:xfrm>
            <a:off x="3811978" y="267375"/>
            <a:ext cx="5094515" cy="9615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48"/>
        <p:cNvGrpSpPr/>
        <p:nvPr/>
      </p:nvGrpSpPr>
      <p:grpSpPr>
        <a:xfrm>
          <a:off x="0" y="0"/>
          <a:ext cx="0" cy="0"/>
          <a:chOff x="0" y="0"/>
          <a:chExt cx="0" cy="0"/>
        </a:xfrm>
      </p:grpSpPr>
      <p:pic>
        <p:nvPicPr>
          <p:cNvPr id="149" name="Google Shape;149;p26" descr="Shape  Description automatically generated"/>
          <p:cNvPicPr preferRelativeResize="0"/>
          <p:nvPr/>
        </p:nvPicPr>
        <p:blipFill rotWithShape="1">
          <a:blip r:embed="rId2">
            <a:alphaModFix/>
          </a:blip>
          <a:srcRect/>
          <a:stretch/>
        </p:blipFill>
        <p:spPr>
          <a:xfrm>
            <a:off x="7023100" y="4819096"/>
            <a:ext cx="2882900" cy="2038904"/>
          </a:xfrm>
          <a:prstGeom prst="rect">
            <a:avLst/>
          </a:prstGeom>
          <a:noFill/>
          <a:ln>
            <a:noFill/>
          </a:ln>
        </p:spPr>
      </p:pic>
      <p:pic>
        <p:nvPicPr>
          <p:cNvPr id="150" name="Google Shape;150;p26" descr="A group of boxes  Description automatically generated with low confidence"/>
          <p:cNvPicPr preferRelativeResize="0"/>
          <p:nvPr/>
        </p:nvPicPr>
        <p:blipFill rotWithShape="1">
          <a:blip r:embed="rId3">
            <a:alphaModFix/>
          </a:blip>
          <a:srcRect b="71861"/>
          <a:stretch/>
        </p:blipFill>
        <p:spPr>
          <a:xfrm>
            <a:off x="0" y="0"/>
            <a:ext cx="9495692" cy="1929740"/>
          </a:xfrm>
          <a:prstGeom prst="rect">
            <a:avLst/>
          </a:prstGeom>
          <a:noFill/>
          <a:ln>
            <a:noFill/>
          </a:ln>
        </p:spPr>
      </p:pic>
      <p:pic>
        <p:nvPicPr>
          <p:cNvPr id="151" name="Google Shape;151;p26" descr="A group of boxes  Description automatically generated with low confidence"/>
          <p:cNvPicPr preferRelativeResize="0"/>
          <p:nvPr/>
        </p:nvPicPr>
        <p:blipFill rotWithShape="1">
          <a:blip r:embed="rId3">
            <a:alphaModFix/>
          </a:blip>
          <a:srcRect t="34201" b="17141"/>
          <a:stretch/>
        </p:blipFill>
        <p:spPr>
          <a:xfrm>
            <a:off x="205154" y="2345377"/>
            <a:ext cx="9495692" cy="3336965"/>
          </a:xfrm>
          <a:prstGeom prst="rect">
            <a:avLst/>
          </a:prstGeom>
          <a:noFill/>
          <a:ln>
            <a:noFill/>
          </a:ln>
        </p:spPr>
      </p:pic>
      <p:sp>
        <p:nvSpPr>
          <p:cNvPr id="152" name="Google Shape;152;p26"/>
          <p:cNvSpPr txBox="1">
            <a:spLocks noGrp="1"/>
          </p:cNvSpPr>
          <p:nvPr>
            <p:ph type="body" idx="1"/>
          </p:nvPr>
        </p:nvSpPr>
        <p:spPr>
          <a:xfrm>
            <a:off x="4149908" y="2746169"/>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26"/>
          <p:cNvSpPr txBox="1">
            <a:spLocks noGrp="1"/>
          </p:cNvSpPr>
          <p:nvPr>
            <p:ph type="body" idx="2"/>
          </p:nvPr>
        </p:nvSpPr>
        <p:spPr>
          <a:xfrm>
            <a:off x="2152874" y="3551712"/>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6"/>
          <p:cNvSpPr txBox="1">
            <a:spLocks noGrp="1"/>
          </p:cNvSpPr>
          <p:nvPr>
            <p:ph type="body" idx="3"/>
          </p:nvPr>
        </p:nvSpPr>
        <p:spPr>
          <a:xfrm>
            <a:off x="4149907" y="3551711"/>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6"/>
          <p:cNvSpPr txBox="1">
            <a:spLocks noGrp="1"/>
          </p:cNvSpPr>
          <p:nvPr>
            <p:ph type="body" idx="4"/>
          </p:nvPr>
        </p:nvSpPr>
        <p:spPr>
          <a:xfrm>
            <a:off x="4161783" y="4464135"/>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6"/>
          <p:cNvSpPr txBox="1">
            <a:spLocks noGrp="1"/>
          </p:cNvSpPr>
          <p:nvPr>
            <p:ph type="body" idx="5"/>
          </p:nvPr>
        </p:nvSpPr>
        <p:spPr>
          <a:xfrm>
            <a:off x="6146940" y="3561756"/>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6"/>
          <p:cNvSpPr txBox="1">
            <a:spLocks noGrp="1"/>
          </p:cNvSpPr>
          <p:nvPr>
            <p:ph type="body" idx="6"/>
          </p:nvPr>
        </p:nvSpPr>
        <p:spPr>
          <a:xfrm>
            <a:off x="2152874" y="5269678"/>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6"/>
          <p:cNvSpPr txBox="1">
            <a:spLocks noGrp="1"/>
          </p:cNvSpPr>
          <p:nvPr>
            <p:ph type="body" idx="7"/>
          </p:nvPr>
        </p:nvSpPr>
        <p:spPr>
          <a:xfrm>
            <a:off x="6141522" y="5263739"/>
            <a:ext cx="1653687" cy="26376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26"/>
          <p:cNvPicPr preferRelativeResize="0"/>
          <p:nvPr/>
        </p:nvPicPr>
        <p:blipFill rotWithShape="1">
          <a:blip r:embed="rId4">
            <a:alphaModFix/>
          </a:blip>
          <a:srcRect/>
          <a:stretch/>
        </p:blipFill>
        <p:spPr>
          <a:xfrm>
            <a:off x="8979905" y="318411"/>
            <a:ext cx="618305" cy="64502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60"/>
        <p:cNvGrpSpPr/>
        <p:nvPr/>
      </p:nvGrpSpPr>
      <p:grpSpPr>
        <a:xfrm>
          <a:off x="0" y="0"/>
          <a:ext cx="0" cy="0"/>
          <a:chOff x="0" y="0"/>
          <a:chExt cx="0" cy="0"/>
        </a:xfrm>
      </p:grpSpPr>
      <p:pic>
        <p:nvPicPr>
          <p:cNvPr id="161" name="Google Shape;161;p27"/>
          <p:cNvPicPr preferRelativeResize="0"/>
          <p:nvPr/>
        </p:nvPicPr>
        <p:blipFill rotWithShape="1">
          <a:blip r:embed="rId2">
            <a:alphaModFix/>
          </a:blip>
          <a:srcRect/>
          <a:stretch/>
        </p:blipFill>
        <p:spPr>
          <a:xfrm>
            <a:off x="8979905" y="318411"/>
            <a:ext cx="618305" cy="645022"/>
          </a:xfrm>
          <a:prstGeom prst="rect">
            <a:avLst/>
          </a:prstGeom>
          <a:noFill/>
          <a:ln>
            <a:noFill/>
          </a:ln>
        </p:spPr>
      </p:pic>
      <p:pic>
        <p:nvPicPr>
          <p:cNvPr id="162" name="Google Shape;162;p27" descr="Table  Description automatically generated"/>
          <p:cNvPicPr preferRelativeResize="0"/>
          <p:nvPr/>
        </p:nvPicPr>
        <p:blipFill rotWithShape="1">
          <a:blip r:embed="rId3">
            <a:alphaModFix/>
          </a:blip>
          <a:srcRect t="17444" b="74863"/>
          <a:stretch/>
        </p:blipFill>
        <p:spPr>
          <a:xfrm>
            <a:off x="0" y="1196340"/>
            <a:ext cx="9906000" cy="550398"/>
          </a:xfrm>
          <a:prstGeom prst="rect">
            <a:avLst/>
          </a:prstGeom>
          <a:noFill/>
          <a:ln>
            <a:noFill/>
          </a:ln>
        </p:spPr>
      </p:pic>
      <p:pic>
        <p:nvPicPr>
          <p:cNvPr id="163" name="Google Shape;163;p27" descr="Table  Description automatically generated"/>
          <p:cNvPicPr preferRelativeResize="0"/>
          <p:nvPr/>
        </p:nvPicPr>
        <p:blipFill rotWithShape="1">
          <a:blip r:embed="rId4">
            <a:alphaModFix/>
          </a:blip>
          <a:srcRect r="21037" b="84955"/>
          <a:stretch/>
        </p:blipFill>
        <p:spPr>
          <a:xfrm>
            <a:off x="0" y="0"/>
            <a:ext cx="7497952" cy="1031813"/>
          </a:xfrm>
          <a:prstGeom prst="rect">
            <a:avLst/>
          </a:prstGeom>
          <a:noFill/>
          <a:ln>
            <a:noFill/>
          </a:ln>
        </p:spPr>
      </p:pic>
      <p:pic>
        <p:nvPicPr>
          <p:cNvPr id="164" name="Google Shape;164;p27" descr="Table  Description automatically generated"/>
          <p:cNvPicPr preferRelativeResize="0"/>
          <p:nvPr/>
        </p:nvPicPr>
        <p:blipFill rotWithShape="1">
          <a:blip r:embed="rId4">
            <a:alphaModFix/>
          </a:blip>
          <a:srcRect t="26068" b="9999"/>
          <a:stretch/>
        </p:blipFill>
        <p:spPr>
          <a:xfrm>
            <a:off x="0" y="1746737"/>
            <a:ext cx="9906000" cy="4573883"/>
          </a:xfrm>
          <a:prstGeom prst="rect">
            <a:avLst/>
          </a:prstGeom>
          <a:noFill/>
          <a:ln>
            <a:noFill/>
          </a:ln>
        </p:spPr>
      </p:pic>
      <p:sp>
        <p:nvSpPr>
          <p:cNvPr id="165" name="Google Shape;165;p27"/>
          <p:cNvSpPr>
            <a:spLocks noGrp="1"/>
          </p:cNvSpPr>
          <p:nvPr>
            <p:ph type="pic" idx="2"/>
          </p:nvPr>
        </p:nvSpPr>
        <p:spPr>
          <a:xfrm>
            <a:off x="357188" y="2157413"/>
            <a:ext cx="944562" cy="942975"/>
          </a:xfrm>
          <a:prstGeom prst="rect">
            <a:avLst/>
          </a:prstGeom>
          <a:noFill/>
          <a:ln>
            <a:noFill/>
          </a:ln>
        </p:spPr>
      </p:sp>
      <p:sp>
        <p:nvSpPr>
          <p:cNvPr id="166" name="Google Shape;166;p27"/>
          <p:cNvSpPr>
            <a:spLocks noGrp="1"/>
          </p:cNvSpPr>
          <p:nvPr>
            <p:ph type="pic" idx="3"/>
          </p:nvPr>
        </p:nvSpPr>
        <p:spPr>
          <a:xfrm>
            <a:off x="357188" y="3622799"/>
            <a:ext cx="944562" cy="942975"/>
          </a:xfrm>
          <a:prstGeom prst="rect">
            <a:avLst/>
          </a:prstGeom>
          <a:noFill/>
          <a:ln>
            <a:noFill/>
          </a:ln>
        </p:spPr>
      </p:sp>
      <p:sp>
        <p:nvSpPr>
          <p:cNvPr id="167" name="Google Shape;167;p27"/>
          <p:cNvSpPr>
            <a:spLocks noGrp="1"/>
          </p:cNvSpPr>
          <p:nvPr>
            <p:ph type="pic" idx="4"/>
          </p:nvPr>
        </p:nvSpPr>
        <p:spPr>
          <a:xfrm>
            <a:off x="357188" y="5167363"/>
            <a:ext cx="944562" cy="942975"/>
          </a:xfrm>
          <a:prstGeom prst="rect">
            <a:avLst/>
          </a:prstGeom>
          <a:noFill/>
          <a:ln>
            <a:noFill/>
          </a:ln>
        </p:spPr>
      </p:sp>
      <p:sp>
        <p:nvSpPr>
          <p:cNvPr id="168" name="Google Shape;168;p27"/>
          <p:cNvSpPr>
            <a:spLocks noGrp="1"/>
          </p:cNvSpPr>
          <p:nvPr>
            <p:ph type="pic" idx="5"/>
          </p:nvPr>
        </p:nvSpPr>
        <p:spPr>
          <a:xfrm>
            <a:off x="3534142" y="2157413"/>
            <a:ext cx="944562" cy="942975"/>
          </a:xfrm>
          <a:prstGeom prst="rect">
            <a:avLst/>
          </a:prstGeom>
          <a:noFill/>
          <a:ln>
            <a:noFill/>
          </a:ln>
        </p:spPr>
      </p:sp>
      <p:sp>
        <p:nvSpPr>
          <p:cNvPr id="169" name="Google Shape;169;p27"/>
          <p:cNvSpPr>
            <a:spLocks noGrp="1"/>
          </p:cNvSpPr>
          <p:nvPr>
            <p:ph type="pic" idx="6"/>
          </p:nvPr>
        </p:nvSpPr>
        <p:spPr>
          <a:xfrm>
            <a:off x="3534142" y="3622799"/>
            <a:ext cx="944562" cy="942975"/>
          </a:xfrm>
          <a:prstGeom prst="rect">
            <a:avLst/>
          </a:prstGeom>
          <a:noFill/>
          <a:ln>
            <a:noFill/>
          </a:ln>
        </p:spPr>
      </p:sp>
      <p:sp>
        <p:nvSpPr>
          <p:cNvPr id="170" name="Google Shape;170;p27"/>
          <p:cNvSpPr>
            <a:spLocks noGrp="1"/>
          </p:cNvSpPr>
          <p:nvPr>
            <p:ph type="pic" idx="7"/>
          </p:nvPr>
        </p:nvSpPr>
        <p:spPr>
          <a:xfrm>
            <a:off x="3534142" y="5167363"/>
            <a:ext cx="944562" cy="942975"/>
          </a:xfrm>
          <a:prstGeom prst="rect">
            <a:avLst/>
          </a:prstGeom>
          <a:noFill/>
          <a:ln>
            <a:noFill/>
          </a:ln>
        </p:spPr>
      </p:sp>
      <p:sp>
        <p:nvSpPr>
          <p:cNvPr id="171" name="Google Shape;171;p27"/>
          <p:cNvSpPr>
            <a:spLocks noGrp="1"/>
          </p:cNvSpPr>
          <p:nvPr>
            <p:ph type="pic" idx="8"/>
          </p:nvPr>
        </p:nvSpPr>
        <p:spPr>
          <a:xfrm>
            <a:off x="6681791" y="2157413"/>
            <a:ext cx="944562" cy="942975"/>
          </a:xfrm>
          <a:prstGeom prst="rect">
            <a:avLst/>
          </a:prstGeom>
          <a:noFill/>
          <a:ln>
            <a:noFill/>
          </a:ln>
        </p:spPr>
      </p:sp>
      <p:sp>
        <p:nvSpPr>
          <p:cNvPr id="172" name="Google Shape;172;p27"/>
          <p:cNvSpPr>
            <a:spLocks noGrp="1"/>
          </p:cNvSpPr>
          <p:nvPr>
            <p:ph type="pic" idx="9"/>
          </p:nvPr>
        </p:nvSpPr>
        <p:spPr>
          <a:xfrm>
            <a:off x="6681791" y="3622799"/>
            <a:ext cx="944562" cy="942975"/>
          </a:xfrm>
          <a:prstGeom prst="rect">
            <a:avLst/>
          </a:prstGeom>
          <a:noFill/>
          <a:ln>
            <a:noFill/>
          </a:ln>
        </p:spPr>
      </p:sp>
      <p:sp>
        <p:nvSpPr>
          <p:cNvPr id="173" name="Google Shape;173;p27"/>
          <p:cNvSpPr>
            <a:spLocks noGrp="1"/>
          </p:cNvSpPr>
          <p:nvPr>
            <p:ph type="pic" idx="13"/>
          </p:nvPr>
        </p:nvSpPr>
        <p:spPr>
          <a:xfrm>
            <a:off x="6681791" y="5167363"/>
            <a:ext cx="944562" cy="942975"/>
          </a:xfrm>
          <a:prstGeom prst="rect">
            <a:avLst/>
          </a:prstGeom>
          <a:noFill/>
          <a:ln>
            <a:noFill/>
          </a:ln>
        </p:spPr>
      </p:sp>
      <p:sp>
        <p:nvSpPr>
          <p:cNvPr id="174" name="Google Shape;174;p27"/>
          <p:cNvSpPr txBox="1">
            <a:spLocks noGrp="1"/>
          </p:cNvSpPr>
          <p:nvPr>
            <p:ph type="body" idx="1"/>
          </p:nvPr>
        </p:nvSpPr>
        <p:spPr>
          <a:xfrm>
            <a:off x="4337843" y="1939925"/>
            <a:ext cx="1230313" cy="2174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100"/>
              <a:buNone/>
              <a:defRPr sz="1100" b="1">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7"/>
          <p:cNvSpPr txBox="1">
            <a:spLocks noGrp="1"/>
          </p:cNvSpPr>
          <p:nvPr>
            <p:ph type="body" idx="14"/>
          </p:nvPr>
        </p:nvSpPr>
        <p:spPr>
          <a:xfrm>
            <a:off x="7497952" y="1947131"/>
            <a:ext cx="1230313" cy="2174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100"/>
              <a:buNone/>
              <a:defRPr sz="1100" b="1">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7"/>
          <p:cNvSpPr txBox="1">
            <a:spLocks noGrp="1"/>
          </p:cNvSpPr>
          <p:nvPr>
            <p:ph type="body" idx="15"/>
          </p:nvPr>
        </p:nvSpPr>
        <p:spPr>
          <a:xfrm>
            <a:off x="4337843" y="3425762"/>
            <a:ext cx="1230313" cy="2174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100"/>
              <a:buNone/>
              <a:defRPr sz="1100" b="1">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7"/>
          <p:cNvSpPr txBox="1">
            <a:spLocks noGrp="1"/>
          </p:cNvSpPr>
          <p:nvPr>
            <p:ph type="body" idx="16"/>
          </p:nvPr>
        </p:nvSpPr>
        <p:spPr>
          <a:xfrm>
            <a:off x="7497952" y="3432968"/>
            <a:ext cx="1230313" cy="2174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100"/>
              <a:buNone/>
              <a:defRPr sz="1100" b="1">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7"/>
          <p:cNvSpPr txBox="1">
            <a:spLocks noGrp="1"/>
          </p:cNvSpPr>
          <p:nvPr>
            <p:ph type="body" idx="17"/>
          </p:nvPr>
        </p:nvSpPr>
        <p:spPr>
          <a:xfrm>
            <a:off x="4337843" y="4911599"/>
            <a:ext cx="1230313" cy="2174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100"/>
              <a:buNone/>
              <a:defRPr sz="1100" b="1">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7"/>
          <p:cNvSpPr txBox="1">
            <a:spLocks noGrp="1"/>
          </p:cNvSpPr>
          <p:nvPr>
            <p:ph type="body" idx="18"/>
          </p:nvPr>
        </p:nvSpPr>
        <p:spPr>
          <a:xfrm>
            <a:off x="7497952" y="4918805"/>
            <a:ext cx="1230313" cy="2174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1100"/>
              <a:buNone/>
              <a:defRPr sz="1100" b="1">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27"/>
          <p:cNvSpPr txBox="1">
            <a:spLocks noGrp="1"/>
          </p:cNvSpPr>
          <p:nvPr>
            <p:ph type="body" idx="19"/>
          </p:nvPr>
        </p:nvSpPr>
        <p:spPr>
          <a:xfrm>
            <a:off x="1382713" y="2157412"/>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27"/>
          <p:cNvSpPr txBox="1">
            <a:spLocks noGrp="1"/>
          </p:cNvSpPr>
          <p:nvPr>
            <p:ph type="body" idx="20"/>
          </p:nvPr>
        </p:nvSpPr>
        <p:spPr>
          <a:xfrm>
            <a:off x="4559063" y="2157412"/>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27"/>
          <p:cNvSpPr txBox="1">
            <a:spLocks noGrp="1"/>
          </p:cNvSpPr>
          <p:nvPr>
            <p:ph type="body" idx="21"/>
          </p:nvPr>
        </p:nvSpPr>
        <p:spPr>
          <a:xfrm>
            <a:off x="7706712" y="2157412"/>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27"/>
          <p:cNvSpPr txBox="1">
            <a:spLocks noGrp="1"/>
          </p:cNvSpPr>
          <p:nvPr>
            <p:ph type="body" idx="22"/>
          </p:nvPr>
        </p:nvSpPr>
        <p:spPr>
          <a:xfrm>
            <a:off x="1382713" y="3622799"/>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27"/>
          <p:cNvSpPr txBox="1">
            <a:spLocks noGrp="1"/>
          </p:cNvSpPr>
          <p:nvPr>
            <p:ph type="body" idx="23"/>
          </p:nvPr>
        </p:nvSpPr>
        <p:spPr>
          <a:xfrm>
            <a:off x="4559063" y="3622799"/>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7"/>
          <p:cNvSpPr txBox="1">
            <a:spLocks noGrp="1"/>
          </p:cNvSpPr>
          <p:nvPr>
            <p:ph type="body" idx="24"/>
          </p:nvPr>
        </p:nvSpPr>
        <p:spPr>
          <a:xfrm>
            <a:off x="7706712" y="3622799"/>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27"/>
          <p:cNvSpPr txBox="1">
            <a:spLocks noGrp="1"/>
          </p:cNvSpPr>
          <p:nvPr>
            <p:ph type="body" idx="25"/>
          </p:nvPr>
        </p:nvSpPr>
        <p:spPr>
          <a:xfrm>
            <a:off x="1382713" y="5167363"/>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7"/>
          <p:cNvSpPr txBox="1">
            <a:spLocks noGrp="1"/>
          </p:cNvSpPr>
          <p:nvPr>
            <p:ph type="body" idx="26"/>
          </p:nvPr>
        </p:nvSpPr>
        <p:spPr>
          <a:xfrm>
            <a:off x="4559063" y="5167363"/>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7"/>
          <p:cNvSpPr txBox="1">
            <a:spLocks noGrp="1"/>
          </p:cNvSpPr>
          <p:nvPr>
            <p:ph type="body" idx="27"/>
          </p:nvPr>
        </p:nvSpPr>
        <p:spPr>
          <a:xfrm>
            <a:off x="7706712" y="5167363"/>
            <a:ext cx="1849437" cy="94297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100"/>
              <a:buNone/>
              <a:defRPr sz="11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9" name="Google Shape;189;p27" descr="Shape  Description automatically generated"/>
          <p:cNvPicPr preferRelativeResize="0"/>
          <p:nvPr/>
        </p:nvPicPr>
        <p:blipFill rotWithShape="1">
          <a:blip r:embed="rId5">
            <a:alphaModFix/>
          </a:blip>
          <a:srcRect/>
          <a:stretch/>
        </p:blipFill>
        <p:spPr>
          <a:xfrm>
            <a:off x="7023100" y="4819096"/>
            <a:ext cx="2882900" cy="20389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190"/>
        <p:cNvGrpSpPr/>
        <p:nvPr/>
      </p:nvGrpSpPr>
      <p:grpSpPr>
        <a:xfrm>
          <a:off x="0" y="0"/>
          <a:ext cx="0" cy="0"/>
          <a:chOff x="0" y="0"/>
          <a:chExt cx="0" cy="0"/>
        </a:xfrm>
      </p:grpSpPr>
      <p:pic>
        <p:nvPicPr>
          <p:cNvPr id="191" name="Google Shape;191;p28" descr="Shape  Description automatically generated"/>
          <p:cNvPicPr preferRelativeResize="0"/>
          <p:nvPr/>
        </p:nvPicPr>
        <p:blipFill rotWithShape="1">
          <a:blip r:embed="rId2">
            <a:alphaModFix/>
          </a:blip>
          <a:srcRect t="4872" r="5109" b="235"/>
          <a:stretch/>
        </p:blipFill>
        <p:spPr>
          <a:xfrm>
            <a:off x="-2303" y="0"/>
            <a:ext cx="9908304" cy="6858000"/>
          </a:xfrm>
          <a:prstGeom prst="rect">
            <a:avLst/>
          </a:prstGeom>
          <a:noFill/>
          <a:ln>
            <a:noFill/>
          </a:ln>
        </p:spPr>
      </p:pic>
      <p:pic>
        <p:nvPicPr>
          <p:cNvPr id="192" name="Google Shape;192;p28" descr="Graphical user interface, application, email  Description automatically generated"/>
          <p:cNvPicPr preferRelativeResize="0"/>
          <p:nvPr/>
        </p:nvPicPr>
        <p:blipFill rotWithShape="1">
          <a:blip r:embed="rId3">
            <a:alphaModFix/>
          </a:blip>
          <a:srcRect b="80370"/>
          <a:stretch/>
        </p:blipFill>
        <p:spPr>
          <a:xfrm>
            <a:off x="0" y="0"/>
            <a:ext cx="9495692" cy="1346200"/>
          </a:xfrm>
          <a:prstGeom prst="rect">
            <a:avLst/>
          </a:prstGeom>
          <a:noFill/>
          <a:ln>
            <a:noFill/>
          </a:ln>
        </p:spPr>
      </p:pic>
      <p:sp>
        <p:nvSpPr>
          <p:cNvPr id="193" name="Google Shape;193;p28"/>
          <p:cNvSpPr txBox="1">
            <a:spLocks noGrp="1"/>
          </p:cNvSpPr>
          <p:nvPr>
            <p:ph type="body" idx="1"/>
          </p:nvPr>
        </p:nvSpPr>
        <p:spPr>
          <a:xfrm>
            <a:off x="297840" y="276226"/>
            <a:ext cx="5005387" cy="3619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4" name="Google Shape;194;p28"/>
          <p:cNvPicPr preferRelativeResize="0"/>
          <p:nvPr/>
        </p:nvPicPr>
        <p:blipFill rotWithShape="1">
          <a:blip r:embed="rId4">
            <a:alphaModFix/>
          </a:blip>
          <a:srcRect/>
          <a:stretch/>
        </p:blipFill>
        <p:spPr>
          <a:xfrm>
            <a:off x="8979905" y="318411"/>
            <a:ext cx="618305" cy="64502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95"/>
        <p:cNvGrpSpPr/>
        <p:nvPr/>
      </p:nvGrpSpPr>
      <p:grpSpPr>
        <a:xfrm>
          <a:off x="0" y="0"/>
          <a:ext cx="0" cy="0"/>
          <a:chOff x="0" y="0"/>
          <a:chExt cx="0" cy="0"/>
        </a:xfrm>
      </p:grpSpPr>
      <p:pic>
        <p:nvPicPr>
          <p:cNvPr id="196" name="Google Shape;196;p29" descr="Graphical user interface, text, application, email  Description automatically generated"/>
          <p:cNvPicPr preferRelativeResize="0"/>
          <p:nvPr/>
        </p:nvPicPr>
        <p:blipFill rotWithShape="1">
          <a:blip r:embed="rId2">
            <a:alphaModFix/>
          </a:blip>
          <a:srcRect t="14536" b="17871"/>
          <a:stretch/>
        </p:blipFill>
        <p:spPr>
          <a:xfrm>
            <a:off x="0" y="996950"/>
            <a:ext cx="9911942" cy="4838700"/>
          </a:xfrm>
          <a:prstGeom prst="rect">
            <a:avLst/>
          </a:prstGeom>
          <a:noFill/>
          <a:ln>
            <a:noFill/>
          </a:ln>
        </p:spPr>
      </p:pic>
      <p:pic>
        <p:nvPicPr>
          <p:cNvPr id="197" name="Google Shape;197;p29"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198" name="Google Shape;198;p29" descr="Graphical user interface, text, application, email  Description automatically generated"/>
          <p:cNvPicPr preferRelativeResize="0"/>
          <p:nvPr/>
        </p:nvPicPr>
        <p:blipFill rotWithShape="1">
          <a:blip r:embed="rId2">
            <a:alphaModFix/>
          </a:blip>
          <a:srcRect l="-1871" r="31522" b="85463"/>
          <a:stretch/>
        </p:blipFill>
        <p:spPr>
          <a:xfrm>
            <a:off x="-177800" y="0"/>
            <a:ext cx="6680200" cy="996950"/>
          </a:xfrm>
          <a:prstGeom prst="rect">
            <a:avLst/>
          </a:prstGeom>
          <a:noFill/>
          <a:ln>
            <a:noFill/>
          </a:ln>
        </p:spPr>
      </p:pic>
      <p:pic>
        <p:nvPicPr>
          <p:cNvPr id="199" name="Google Shape;199;p29"/>
          <p:cNvPicPr preferRelativeResize="0"/>
          <p:nvPr/>
        </p:nvPicPr>
        <p:blipFill rotWithShape="1">
          <a:blip r:embed="rId4">
            <a:alphaModFix/>
          </a:blip>
          <a:srcRect/>
          <a:stretch/>
        </p:blipFill>
        <p:spPr>
          <a:xfrm>
            <a:off x="8979905" y="318411"/>
            <a:ext cx="618305" cy="645022"/>
          </a:xfrm>
          <a:prstGeom prst="rect">
            <a:avLst/>
          </a:prstGeom>
          <a:noFill/>
          <a:ln>
            <a:noFill/>
          </a:ln>
        </p:spPr>
      </p:pic>
      <p:sp>
        <p:nvSpPr>
          <p:cNvPr id="200" name="Google Shape;200;p29"/>
          <p:cNvSpPr txBox="1">
            <a:spLocks noGrp="1"/>
          </p:cNvSpPr>
          <p:nvPr>
            <p:ph type="body" idx="1"/>
          </p:nvPr>
        </p:nvSpPr>
        <p:spPr>
          <a:xfrm>
            <a:off x="2235200" y="2152650"/>
            <a:ext cx="6745288" cy="4254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9"/>
          <p:cNvSpPr txBox="1">
            <a:spLocks noGrp="1"/>
          </p:cNvSpPr>
          <p:nvPr>
            <p:ph type="body" idx="2"/>
          </p:nvPr>
        </p:nvSpPr>
        <p:spPr>
          <a:xfrm>
            <a:off x="2781300" y="2752725"/>
            <a:ext cx="6198605" cy="4254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29"/>
          <p:cNvSpPr txBox="1">
            <a:spLocks noGrp="1"/>
          </p:cNvSpPr>
          <p:nvPr>
            <p:ph type="body" idx="3"/>
          </p:nvPr>
        </p:nvSpPr>
        <p:spPr>
          <a:xfrm>
            <a:off x="4210050" y="3343275"/>
            <a:ext cx="4769855" cy="4254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9"/>
          <p:cNvSpPr txBox="1">
            <a:spLocks noGrp="1"/>
          </p:cNvSpPr>
          <p:nvPr>
            <p:ph type="body" idx="4"/>
          </p:nvPr>
        </p:nvSpPr>
        <p:spPr>
          <a:xfrm>
            <a:off x="2717800" y="3956050"/>
            <a:ext cx="6262105" cy="4254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29"/>
          <p:cNvSpPr txBox="1">
            <a:spLocks noGrp="1"/>
          </p:cNvSpPr>
          <p:nvPr>
            <p:ph type="body" idx="5"/>
          </p:nvPr>
        </p:nvSpPr>
        <p:spPr>
          <a:xfrm>
            <a:off x="2889250" y="4546600"/>
            <a:ext cx="6090655" cy="4254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9"/>
          <p:cNvSpPr txBox="1">
            <a:spLocks noGrp="1"/>
          </p:cNvSpPr>
          <p:nvPr>
            <p:ph type="body" idx="6"/>
          </p:nvPr>
        </p:nvSpPr>
        <p:spPr>
          <a:xfrm>
            <a:off x="2597151" y="5159375"/>
            <a:ext cx="6382754" cy="4254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6"/>
        <p:cNvGrpSpPr/>
        <p:nvPr/>
      </p:nvGrpSpPr>
      <p:grpSpPr>
        <a:xfrm>
          <a:off x="0" y="0"/>
          <a:ext cx="0" cy="0"/>
          <a:chOff x="0" y="0"/>
          <a:chExt cx="0" cy="0"/>
        </a:xfrm>
      </p:grpSpPr>
      <p:pic>
        <p:nvPicPr>
          <p:cNvPr id="207" name="Google Shape;207;p30" descr="Shape  Description automatically generated"/>
          <p:cNvPicPr preferRelativeResize="0"/>
          <p:nvPr/>
        </p:nvPicPr>
        <p:blipFill rotWithShape="1">
          <a:blip r:embed="rId2">
            <a:alphaModFix/>
          </a:blip>
          <a:srcRect/>
          <a:stretch/>
        </p:blipFill>
        <p:spPr>
          <a:xfrm>
            <a:off x="-209844" y="-296339"/>
            <a:ext cx="10115844" cy="7154335"/>
          </a:xfrm>
          <a:prstGeom prst="rect">
            <a:avLst/>
          </a:prstGeom>
          <a:noFill/>
          <a:ln>
            <a:noFill/>
          </a:ln>
        </p:spPr>
      </p:pic>
      <p:pic>
        <p:nvPicPr>
          <p:cNvPr id="208" name="Google Shape;208;p30" descr="A picture containing text  Description automatically generated"/>
          <p:cNvPicPr preferRelativeResize="0"/>
          <p:nvPr/>
        </p:nvPicPr>
        <p:blipFill rotWithShape="1">
          <a:blip r:embed="rId3">
            <a:alphaModFix/>
          </a:blip>
          <a:srcRect r="27653" b="22684"/>
          <a:stretch/>
        </p:blipFill>
        <p:spPr>
          <a:xfrm>
            <a:off x="0" y="0"/>
            <a:ext cx="6869875" cy="5302332"/>
          </a:xfrm>
          <a:prstGeom prst="rect">
            <a:avLst/>
          </a:prstGeom>
          <a:noFill/>
          <a:ln>
            <a:noFill/>
          </a:ln>
        </p:spPr>
      </p:pic>
      <p:pic>
        <p:nvPicPr>
          <p:cNvPr id="209" name="Google Shape;209;p30"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pic>
        <p:nvPicPr>
          <p:cNvPr id="210" name="Google Shape;210;p30"/>
          <p:cNvPicPr preferRelativeResize="0"/>
          <p:nvPr/>
        </p:nvPicPr>
        <p:blipFill rotWithShape="1">
          <a:blip r:embed="rId5">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
        <p:cNvGrpSpPr/>
        <p:nvPr/>
      </p:nvGrpSpPr>
      <p:grpSpPr>
        <a:xfrm>
          <a:off x="0" y="0"/>
          <a:ext cx="0" cy="0"/>
          <a:chOff x="0" y="0"/>
          <a:chExt cx="0" cy="0"/>
        </a:xfrm>
      </p:grpSpPr>
      <p:pic>
        <p:nvPicPr>
          <p:cNvPr id="21" name="Google Shape;21;p4" descr="Graphical user interface, text, application, email  Description automatically generated"/>
          <p:cNvPicPr preferRelativeResize="0"/>
          <p:nvPr/>
        </p:nvPicPr>
        <p:blipFill rotWithShape="1">
          <a:blip r:embed="rId2">
            <a:alphaModFix/>
          </a:blip>
          <a:srcRect r="2420" b="36666"/>
          <a:stretch/>
        </p:blipFill>
        <p:spPr>
          <a:xfrm>
            <a:off x="0" y="0"/>
            <a:ext cx="9265920" cy="4343400"/>
          </a:xfrm>
          <a:prstGeom prst="rect">
            <a:avLst/>
          </a:prstGeom>
          <a:noFill/>
          <a:ln>
            <a:noFill/>
          </a:ln>
        </p:spPr>
      </p:pic>
      <p:pic>
        <p:nvPicPr>
          <p:cNvPr id="22" name="Google Shape;22;p4" descr="Graphical user interface, text, application, email  Description automatically generated"/>
          <p:cNvPicPr preferRelativeResize="0"/>
          <p:nvPr/>
        </p:nvPicPr>
        <p:blipFill rotWithShape="1">
          <a:blip r:embed="rId3">
            <a:alphaModFix/>
          </a:blip>
          <a:srcRect b="79567"/>
          <a:stretch/>
        </p:blipFill>
        <p:spPr>
          <a:xfrm>
            <a:off x="0" y="0"/>
            <a:ext cx="9495692" cy="1401288"/>
          </a:xfrm>
          <a:prstGeom prst="rect">
            <a:avLst/>
          </a:prstGeom>
          <a:noFill/>
          <a:ln>
            <a:noFill/>
          </a:ln>
        </p:spPr>
      </p:pic>
      <p:pic>
        <p:nvPicPr>
          <p:cNvPr id="23" name="Google Shape;23;p4" descr="Shape  Description automatically generated"/>
          <p:cNvPicPr preferRelativeResize="0"/>
          <p:nvPr/>
        </p:nvPicPr>
        <p:blipFill rotWithShape="1">
          <a:blip r:embed="rId4">
            <a:alphaModFix/>
          </a:blip>
          <a:srcRect/>
          <a:stretch/>
        </p:blipFill>
        <p:spPr>
          <a:xfrm>
            <a:off x="7023100" y="4819096"/>
            <a:ext cx="2882900" cy="2038904"/>
          </a:xfrm>
          <a:prstGeom prst="rect">
            <a:avLst/>
          </a:prstGeom>
          <a:noFill/>
          <a:ln>
            <a:noFill/>
          </a:ln>
        </p:spPr>
      </p:pic>
      <p:sp>
        <p:nvSpPr>
          <p:cNvPr id="24" name="Google Shape;24;p4"/>
          <p:cNvSpPr txBox="1">
            <a:spLocks noGrp="1"/>
          </p:cNvSpPr>
          <p:nvPr>
            <p:ph type="body" idx="1"/>
          </p:nvPr>
        </p:nvSpPr>
        <p:spPr>
          <a:xfrm>
            <a:off x="297840" y="276226"/>
            <a:ext cx="5005387" cy="3619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11"/>
        <p:cNvGrpSpPr/>
        <p:nvPr/>
      </p:nvGrpSpPr>
      <p:grpSpPr>
        <a:xfrm>
          <a:off x="0" y="0"/>
          <a:ext cx="0" cy="0"/>
          <a:chOff x="0" y="0"/>
          <a:chExt cx="0" cy="0"/>
        </a:xfrm>
      </p:grpSpPr>
      <p:pic>
        <p:nvPicPr>
          <p:cNvPr id="212" name="Google Shape;212;p31" descr="Calendar  Description automatically generated with low confidence"/>
          <p:cNvPicPr preferRelativeResize="0"/>
          <p:nvPr/>
        </p:nvPicPr>
        <p:blipFill rotWithShape="1">
          <a:blip r:embed="rId2">
            <a:alphaModFix/>
          </a:blip>
          <a:srcRect r="72987" b="79500"/>
          <a:stretch/>
        </p:blipFill>
        <p:spPr>
          <a:xfrm>
            <a:off x="1" y="1"/>
            <a:ext cx="2426616" cy="1330036"/>
          </a:xfrm>
          <a:prstGeom prst="rect">
            <a:avLst/>
          </a:prstGeom>
          <a:noFill/>
          <a:ln>
            <a:noFill/>
          </a:ln>
        </p:spPr>
      </p:pic>
      <p:pic>
        <p:nvPicPr>
          <p:cNvPr id="213" name="Google Shape;213;p31" descr="Icon  Description automatically generated"/>
          <p:cNvPicPr preferRelativeResize="0"/>
          <p:nvPr/>
        </p:nvPicPr>
        <p:blipFill rotWithShape="1">
          <a:blip r:embed="rId3">
            <a:alphaModFix/>
          </a:blip>
          <a:srcRect/>
          <a:stretch/>
        </p:blipFill>
        <p:spPr>
          <a:xfrm>
            <a:off x="8979907" y="317310"/>
            <a:ext cx="618304" cy="618304"/>
          </a:xfrm>
          <a:prstGeom prst="rect">
            <a:avLst/>
          </a:prstGeom>
          <a:noFill/>
          <a:ln>
            <a:noFill/>
          </a:ln>
        </p:spPr>
      </p:pic>
      <p:pic>
        <p:nvPicPr>
          <p:cNvPr id="214" name="Google Shape;214;p31"/>
          <p:cNvPicPr preferRelativeResize="0"/>
          <p:nvPr/>
        </p:nvPicPr>
        <p:blipFill rotWithShape="1">
          <a:blip r:embed="rId4">
            <a:alphaModFix/>
          </a:blip>
          <a:srcRect/>
          <a:stretch/>
        </p:blipFill>
        <p:spPr>
          <a:xfrm>
            <a:off x="8439576" y="318409"/>
            <a:ext cx="618307" cy="645024"/>
          </a:xfrm>
          <a:prstGeom prst="rect">
            <a:avLst/>
          </a:prstGeom>
          <a:noFill/>
          <a:ln>
            <a:noFill/>
          </a:ln>
        </p:spPr>
      </p:pic>
      <p:sp>
        <p:nvSpPr>
          <p:cNvPr id="215" name="Google Shape;215;p31"/>
          <p:cNvSpPr txBox="1">
            <a:spLocks noGrp="1"/>
          </p:cNvSpPr>
          <p:nvPr>
            <p:ph type="body" idx="1"/>
          </p:nvPr>
        </p:nvSpPr>
        <p:spPr>
          <a:xfrm>
            <a:off x="2615674" y="267375"/>
            <a:ext cx="5726742" cy="9615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6" name="Google Shape;216;p31" descr="Shape  Description automatically generated"/>
          <p:cNvPicPr preferRelativeResize="0"/>
          <p:nvPr/>
        </p:nvPicPr>
        <p:blipFill rotWithShape="1">
          <a:blip r:embed="rId5">
            <a:alphaModFix/>
          </a:blip>
          <a:srcRect t="4872" r="5109" b="235"/>
          <a:stretch/>
        </p:blipFill>
        <p:spPr>
          <a:xfrm>
            <a:off x="-2303" y="0"/>
            <a:ext cx="9908304" cy="6858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217"/>
        <p:cNvGrpSpPr/>
        <p:nvPr/>
      </p:nvGrpSpPr>
      <p:grpSpPr>
        <a:xfrm>
          <a:off x="0" y="0"/>
          <a:ext cx="0" cy="0"/>
          <a:chOff x="0" y="0"/>
          <a:chExt cx="0" cy="0"/>
        </a:xfrm>
      </p:grpSpPr>
      <p:pic>
        <p:nvPicPr>
          <p:cNvPr id="218" name="Google Shape;218;p32" descr="Timeline  Description automatically generated with low confidence"/>
          <p:cNvPicPr preferRelativeResize="0"/>
          <p:nvPr/>
        </p:nvPicPr>
        <p:blipFill rotWithShape="1">
          <a:blip r:embed="rId2">
            <a:alphaModFix/>
          </a:blip>
          <a:srcRect t="19499" b="8309"/>
          <a:stretch/>
        </p:blipFill>
        <p:spPr>
          <a:xfrm>
            <a:off x="0" y="1252924"/>
            <a:ext cx="9906000" cy="5164786"/>
          </a:xfrm>
          <a:prstGeom prst="rect">
            <a:avLst/>
          </a:prstGeom>
          <a:noFill/>
          <a:ln>
            <a:noFill/>
          </a:ln>
        </p:spPr>
      </p:pic>
      <p:pic>
        <p:nvPicPr>
          <p:cNvPr id="219" name="Google Shape;219;p32"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220" name="Google Shape;220;p32" descr="A picture containing text  Description automatically generated"/>
          <p:cNvPicPr preferRelativeResize="0"/>
          <p:nvPr/>
        </p:nvPicPr>
        <p:blipFill rotWithShape="1">
          <a:blip r:embed="rId4">
            <a:alphaModFix/>
          </a:blip>
          <a:srcRect b="85128"/>
          <a:stretch/>
        </p:blipFill>
        <p:spPr>
          <a:xfrm>
            <a:off x="0" y="0"/>
            <a:ext cx="9495692" cy="1019908"/>
          </a:xfrm>
          <a:prstGeom prst="rect">
            <a:avLst/>
          </a:prstGeom>
          <a:noFill/>
          <a:ln>
            <a:noFill/>
          </a:ln>
        </p:spPr>
      </p:pic>
      <p:sp>
        <p:nvSpPr>
          <p:cNvPr id="221" name="Google Shape;221;p32"/>
          <p:cNvSpPr txBox="1">
            <a:spLocks noGrp="1"/>
          </p:cNvSpPr>
          <p:nvPr>
            <p:ph type="body" idx="1"/>
          </p:nvPr>
        </p:nvSpPr>
        <p:spPr>
          <a:xfrm>
            <a:off x="409575" y="2259217"/>
            <a:ext cx="2825750" cy="39100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2"/>
          <p:cNvSpPr txBox="1">
            <a:spLocks noGrp="1"/>
          </p:cNvSpPr>
          <p:nvPr>
            <p:ph type="body" idx="2"/>
          </p:nvPr>
        </p:nvSpPr>
        <p:spPr>
          <a:xfrm>
            <a:off x="3540125" y="2251270"/>
            <a:ext cx="2825750" cy="39100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32"/>
          <p:cNvSpPr txBox="1">
            <a:spLocks noGrp="1"/>
          </p:cNvSpPr>
          <p:nvPr>
            <p:ph type="body" idx="3"/>
          </p:nvPr>
        </p:nvSpPr>
        <p:spPr>
          <a:xfrm>
            <a:off x="6775450" y="2251270"/>
            <a:ext cx="2825750" cy="39100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4" name="Google Shape;224;p32"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225" name="Google Shape;225;p32"/>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226"/>
        <p:cNvGrpSpPr/>
        <p:nvPr/>
      </p:nvGrpSpPr>
      <p:grpSpPr>
        <a:xfrm>
          <a:off x="0" y="0"/>
          <a:ext cx="0" cy="0"/>
          <a:chOff x="0" y="0"/>
          <a:chExt cx="0" cy="0"/>
        </a:xfrm>
      </p:grpSpPr>
      <p:pic>
        <p:nvPicPr>
          <p:cNvPr id="227" name="Google Shape;227;p33"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228" name="Google Shape;228;p33" descr="Diagram  Description automatically generated"/>
          <p:cNvPicPr preferRelativeResize="0"/>
          <p:nvPr/>
        </p:nvPicPr>
        <p:blipFill rotWithShape="1">
          <a:blip r:embed="rId3">
            <a:alphaModFix/>
          </a:blip>
          <a:srcRect r="22160" b="7571"/>
          <a:stretch/>
        </p:blipFill>
        <p:spPr>
          <a:xfrm>
            <a:off x="0" y="0"/>
            <a:ext cx="7391400" cy="6338766"/>
          </a:xfrm>
          <a:prstGeom prst="rect">
            <a:avLst/>
          </a:prstGeom>
          <a:noFill/>
          <a:ln>
            <a:noFill/>
          </a:ln>
        </p:spPr>
      </p:pic>
      <p:pic>
        <p:nvPicPr>
          <p:cNvPr id="229" name="Google Shape;229;p33"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pic>
        <p:nvPicPr>
          <p:cNvPr id="230" name="Google Shape;230;p33"/>
          <p:cNvPicPr preferRelativeResize="0"/>
          <p:nvPr/>
        </p:nvPicPr>
        <p:blipFill rotWithShape="1">
          <a:blip r:embed="rId5">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0_Custom Layout">
  <p:cSld name="50_Custom Layout">
    <p:spTree>
      <p:nvGrpSpPr>
        <p:cNvPr id="1" name="Shape 231"/>
        <p:cNvGrpSpPr/>
        <p:nvPr/>
      </p:nvGrpSpPr>
      <p:grpSpPr>
        <a:xfrm>
          <a:off x="0" y="0"/>
          <a:ext cx="0" cy="0"/>
          <a:chOff x="0" y="0"/>
          <a:chExt cx="0" cy="0"/>
        </a:xfrm>
      </p:grpSpPr>
      <p:pic>
        <p:nvPicPr>
          <p:cNvPr id="232" name="Google Shape;232;p34"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233" name="Google Shape;233;p34" descr="Graphical user interface, text, email  Description automatically generated"/>
          <p:cNvPicPr preferRelativeResize="0"/>
          <p:nvPr/>
        </p:nvPicPr>
        <p:blipFill rotWithShape="1">
          <a:blip r:embed="rId3">
            <a:alphaModFix/>
          </a:blip>
          <a:srcRect r="30252" b="31296"/>
          <a:stretch/>
        </p:blipFill>
        <p:spPr>
          <a:xfrm>
            <a:off x="0" y="0"/>
            <a:ext cx="6623050" cy="4711700"/>
          </a:xfrm>
          <a:prstGeom prst="rect">
            <a:avLst/>
          </a:prstGeom>
          <a:noFill/>
          <a:ln>
            <a:noFill/>
          </a:ln>
        </p:spPr>
      </p:pic>
      <p:pic>
        <p:nvPicPr>
          <p:cNvPr id="234" name="Google Shape;234;p34"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pic>
        <p:nvPicPr>
          <p:cNvPr id="235" name="Google Shape;235;p34"/>
          <p:cNvPicPr preferRelativeResize="0"/>
          <p:nvPr/>
        </p:nvPicPr>
        <p:blipFill rotWithShape="1">
          <a:blip r:embed="rId5">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3_Custom Layout">
  <p:cSld name="43_Custom Layout">
    <p:spTree>
      <p:nvGrpSpPr>
        <p:cNvPr id="1" name="Shape 236"/>
        <p:cNvGrpSpPr/>
        <p:nvPr/>
      </p:nvGrpSpPr>
      <p:grpSpPr>
        <a:xfrm>
          <a:off x="0" y="0"/>
          <a:ext cx="0" cy="0"/>
          <a:chOff x="0" y="0"/>
          <a:chExt cx="0" cy="0"/>
        </a:xfrm>
      </p:grpSpPr>
      <p:pic>
        <p:nvPicPr>
          <p:cNvPr id="237" name="Google Shape;237;p35" descr="Graphical user interface, text, application  Description automatically generated"/>
          <p:cNvPicPr preferRelativeResize="0"/>
          <p:nvPr/>
        </p:nvPicPr>
        <p:blipFill rotWithShape="1">
          <a:blip r:embed="rId2">
            <a:alphaModFix/>
          </a:blip>
          <a:srcRect t="15127" b="23031"/>
          <a:stretch/>
        </p:blipFill>
        <p:spPr>
          <a:xfrm>
            <a:off x="0" y="1037491"/>
            <a:ext cx="9906000" cy="4424347"/>
          </a:xfrm>
          <a:prstGeom prst="rect">
            <a:avLst/>
          </a:prstGeom>
          <a:noFill/>
          <a:ln>
            <a:noFill/>
          </a:ln>
        </p:spPr>
      </p:pic>
      <p:pic>
        <p:nvPicPr>
          <p:cNvPr id="238" name="Google Shape;238;p35"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239" name="Google Shape;239;p35" descr="Graphical user interface, text, application  Description automatically generated"/>
          <p:cNvPicPr preferRelativeResize="0"/>
          <p:nvPr/>
        </p:nvPicPr>
        <p:blipFill rotWithShape="1">
          <a:blip r:embed="rId4">
            <a:alphaModFix/>
          </a:blip>
          <a:srcRect r="25062" b="84872"/>
          <a:stretch/>
        </p:blipFill>
        <p:spPr>
          <a:xfrm>
            <a:off x="0" y="0"/>
            <a:ext cx="7115908" cy="1037492"/>
          </a:xfrm>
          <a:prstGeom prst="rect">
            <a:avLst/>
          </a:prstGeom>
          <a:noFill/>
          <a:ln>
            <a:noFill/>
          </a:ln>
        </p:spPr>
      </p:pic>
      <p:sp>
        <p:nvSpPr>
          <p:cNvPr id="240" name="Google Shape;240;p35"/>
          <p:cNvSpPr txBox="1">
            <a:spLocks noGrp="1"/>
          </p:cNvSpPr>
          <p:nvPr>
            <p:ph type="body" idx="1"/>
          </p:nvPr>
        </p:nvSpPr>
        <p:spPr>
          <a:xfrm>
            <a:off x="1205345" y="2570842"/>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5"/>
          <p:cNvSpPr txBox="1">
            <a:spLocks noGrp="1"/>
          </p:cNvSpPr>
          <p:nvPr>
            <p:ph type="body" idx="2"/>
          </p:nvPr>
        </p:nvSpPr>
        <p:spPr>
          <a:xfrm>
            <a:off x="1205345" y="3491759"/>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5"/>
          <p:cNvSpPr txBox="1">
            <a:spLocks noGrp="1"/>
          </p:cNvSpPr>
          <p:nvPr>
            <p:ph type="body" idx="3"/>
          </p:nvPr>
        </p:nvSpPr>
        <p:spPr>
          <a:xfrm>
            <a:off x="1205345" y="4412826"/>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5"/>
          <p:cNvSpPr txBox="1">
            <a:spLocks noGrp="1"/>
          </p:cNvSpPr>
          <p:nvPr>
            <p:ph type="body" idx="4"/>
          </p:nvPr>
        </p:nvSpPr>
        <p:spPr>
          <a:xfrm>
            <a:off x="1205344" y="5365195"/>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4" name="Google Shape;244;p35"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245" name="Google Shape;245;p35"/>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9_Custom Layout">
  <p:cSld name="59_Custom Layout">
    <p:spTree>
      <p:nvGrpSpPr>
        <p:cNvPr id="1" name="Shape 246"/>
        <p:cNvGrpSpPr/>
        <p:nvPr/>
      </p:nvGrpSpPr>
      <p:grpSpPr>
        <a:xfrm>
          <a:off x="0" y="0"/>
          <a:ext cx="0" cy="0"/>
          <a:chOff x="0" y="0"/>
          <a:chExt cx="0" cy="0"/>
        </a:xfrm>
      </p:grpSpPr>
      <p:pic>
        <p:nvPicPr>
          <p:cNvPr id="247" name="Google Shape;247;p36" descr="Graphical user interface, text, application  Description automatically generated"/>
          <p:cNvPicPr preferRelativeResize="0"/>
          <p:nvPr/>
        </p:nvPicPr>
        <p:blipFill rotWithShape="1">
          <a:blip r:embed="rId2">
            <a:alphaModFix/>
          </a:blip>
          <a:srcRect t="15127" b="23983"/>
          <a:stretch/>
        </p:blipFill>
        <p:spPr>
          <a:xfrm>
            <a:off x="0" y="1037491"/>
            <a:ext cx="9906000" cy="4356211"/>
          </a:xfrm>
          <a:prstGeom prst="rect">
            <a:avLst/>
          </a:prstGeom>
          <a:noFill/>
          <a:ln>
            <a:noFill/>
          </a:ln>
        </p:spPr>
      </p:pic>
      <p:pic>
        <p:nvPicPr>
          <p:cNvPr id="248" name="Google Shape;248;p36"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249" name="Google Shape;249;p36" descr="Graphical user interface, text, application  Description automatically generated"/>
          <p:cNvPicPr preferRelativeResize="0"/>
          <p:nvPr/>
        </p:nvPicPr>
        <p:blipFill rotWithShape="1">
          <a:blip r:embed="rId4">
            <a:alphaModFix/>
          </a:blip>
          <a:srcRect r="25062" b="84872"/>
          <a:stretch/>
        </p:blipFill>
        <p:spPr>
          <a:xfrm>
            <a:off x="0" y="0"/>
            <a:ext cx="7115908" cy="1037492"/>
          </a:xfrm>
          <a:prstGeom prst="rect">
            <a:avLst/>
          </a:prstGeom>
          <a:noFill/>
          <a:ln>
            <a:noFill/>
          </a:ln>
        </p:spPr>
      </p:pic>
      <p:sp>
        <p:nvSpPr>
          <p:cNvPr id="250" name="Google Shape;250;p36"/>
          <p:cNvSpPr txBox="1">
            <a:spLocks noGrp="1"/>
          </p:cNvSpPr>
          <p:nvPr>
            <p:ph type="body" idx="1"/>
          </p:nvPr>
        </p:nvSpPr>
        <p:spPr>
          <a:xfrm>
            <a:off x="1205345" y="2570842"/>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36"/>
          <p:cNvSpPr txBox="1">
            <a:spLocks noGrp="1"/>
          </p:cNvSpPr>
          <p:nvPr>
            <p:ph type="body" idx="2"/>
          </p:nvPr>
        </p:nvSpPr>
        <p:spPr>
          <a:xfrm>
            <a:off x="1205345" y="3491759"/>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6"/>
          <p:cNvSpPr txBox="1">
            <a:spLocks noGrp="1"/>
          </p:cNvSpPr>
          <p:nvPr>
            <p:ph type="body" idx="3"/>
          </p:nvPr>
        </p:nvSpPr>
        <p:spPr>
          <a:xfrm>
            <a:off x="1205345" y="4412826"/>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36"/>
          <p:cNvSpPr txBox="1">
            <a:spLocks noGrp="1"/>
          </p:cNvSpPr>
          <p:nvPr>
            <p:ph type="body" idx="4"/>
          </p:nvPr>
        </p:nvSpPr>
        <p:spPr>
          <a:xfrm>
            <a:off x="1205344" y="5365195"/>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4" name="Google Shape;254;p36"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255" name="Google Shape;255;p36"/>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0_Custom Layout">
  <p:cSld name="60_Custom Layout">
    <p:spTree>
      <p:nvGrpSpPr>
        <p:cNvPr id="1" name="Shape 256"/>
        <p:cNvGrpSpPr/>
        <p:nvPr/>
      </p:nvGrpSpPr>
      <p:grpSpPr>
        <a:xfrm>
          <a:off x="0" y="0"/>
          <a:ext cx="0" cy="0"/>
          <a:chOff x="0" y="0"/>
          <a:chExt cx="0" cy="0"/>
        </a:xfrm>
      </p:grpSpPr>
      <p:pic>
        <p:nvPicPr>
          <p:cNvPr id="257" name="Google Shape;257;p37" descr="Graphical user interface, text, application  Description automatically generated"/>
          <p:cNvPicPr preferRelativeResize="0"/>
          <p:nvPr/>
        </p:nvPicPr>
        <p:blipFill rotWithShape="1">
          <a:blip r:embed="rId2">
            <a:alphaModFix/>
          </a:blip>
          <a:srcRect t="15931" b="22325"/>
          <a:stretch/>
        </p:blipFill>
        <p:spPr>
          <a:xfrm>
            <a:off x="0" y="1092530"/>
            <a:ext cx="9906000" cy="4417318"/>
          </a:xfrm>
          <a:prstGeom prst="rect">
            <a:avLst/>
          </a:prstGeom>
          <a:noFill/>
          <a:ln>
            <a:noFill/>
          </a:ln>
        </p:spPr>
      </p:pic>
      <p:pic>
        <p:nvPicPr>
          <p:cNvPr id="258" name="Google Shape;258;p37"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259" name="Google Shape;259;p37" descr="Graphical user interface, text, application  Description automatically generated"/>
          <p:cNvPicPr preferRelativeResize="0"/>
          <p:nvPr/>
        </p:nvPicPr>
        <p:blipFill rotWithShape="1">
          <a:blip r:embed="rId4">
            <a:alphaModFix/>
          </a:blip>
          <a:srcRect r="25062" b="84872"/>
          <a:stretch/>
        </p:blipFill>
        <p:spPr>
          <a:xfrm>
            <a:off x="0" y="0"/>
            <a:ext cx="7115908" cy="1037492"/>
          </a:xfrm>
          <a:prstGeom prst="rect">
            <a:avLst/>
          </a:prstGeom>
          <a:noFill/>
          <a:ln>
            <a:noFill/>
          </a:ln>
        </p:spPr>
      </p:pic>
      <p:sp>
        <p:nvSpPr>
          <p:cNvPr id="260" name="Google Shape;260;p37"/>
          <p:cNvSpPr txBox="1">
            <a:spLocks noGrp="1"/>
          </p:cNvSpPr>
          <p:nvPr>
            <p:ph type="body" idx="1"/>
          </p:nvPr>
        </p:nvSpPr>
        <p:spPr>
          <a:xfrm>
            <a:off x="1205345" y="2570842"/>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37"/>
          <p:cNvSpPr txBox="1">
            <a:spLocks noGrp="1"/>
          </p:cNvSpPr>
          <p:nvPr>
            <p:ph type="body" idx="2"/>
          </p:nvPr>
        </p:nvSpPr>
        <p:spPr>
          <a:xfrm>
            <a:off x="1205345" y="3491759"/>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37"/>
          <p:cNvSpPr txBox="1">
            <a:spLocks noGrp="1"/>
          </p:cNvSpPr>
          <p:nvPr>
            <p:ph type="body" idx="3"/>
          </p:nvPr>
        </p:nvSpPr>
        <p:spPr>
          <a:xfrm>
            <a:off x="1205345" y="4412826"/>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37"/>
          <p:cNvSpPr txBox="1">
            <a:spLocks noGrp="1"/>
          </p:cNvSpPr>
          <p:nvPr>
            <p:ph type="body" idx="4"/>
          </p:nvPr>
        </p:nvSpPr>
        <p:spPr>
          <a:xfrm>
            <a:off x="1205344" y="5365195"/>
            <a:ext cx="8392901" cy="6615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4" name="Google Shape;264;p37"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265" name="Google Shape;265;p37"/>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2_Custom Layout">
  <p:cSld name="52_Custom Layout">
    <p:spTree>
      <p:nvGrpSpPr>
        <p:cNvPr id="1" name="Shape 266"/>
        <p:cNvGrpSpPr/>
        <p:nvPr/>
      </p:nvGrpSpPr>
      <p:grpSpPr>
        <a:xfrm>
          <a:off x="0" y="0"/>
          <a:ext cx="0" cy="0"/>
          <a:chOff x="0" y="0"/>
          <a:chExt cx="0" cy="0"/>
        </a:xfrm>
      </p:grpSpPr>
      <p:pic>
        <p:nvPicPr>
          <p:cNvPr id="267" name="Google Shape;267;p38"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268" name="Google Shape;268;p38"/>
          <p:cNvPicPr preferRelativeResize="0"/>
          <p:nvPr/>
        </p:nvPicPr>
        <p:blipFill rotWithShape="1">
          <a:blip r:embed="rId3">
            <a:alphaModFix/>
          </a:blip>
          <a:srcRect r="38076" b="52037"/>
          <a:stretch/>
        </p:blipFill>
        <p:spPr>
          <a:xfrm>
            <a:off x="0" y="0"/>
            <a:ext cx="5880100" cy="3289300"/>
          </a:xfrm>
          <a:prstGeom prst="rect">
            <a:avLst/>
          </a:prstGeom>
          <a:noFill/>
          <a:ln>
            <a:noFill/>
          </a:ln>
        </p:spPr>
      </p:pic>
      <p:pic>
        <p:nvPicPr>
          <p:cNvPr id="269" name="Google Shape;269;p38"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pic>
        <p:nvPicPr>
          <p:cNvPr id="270" name="Google Shape;270;p38"/>
          <p:cNvPicPr preferRelativeResize="0"/>
          <p:nvPr/>
        </p:nvPicPr>
        <p:blipFill rotWithShape="1">
          <a:blip r:embed="rId5">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3_Custom Layout">
  <p:cSld name="53_Custom Layout">
    <p:spTree>
      <p:nvGrpSpPr>
        <p:cNvPr id="1" name="Shape 271"/>
        <p:cNvGrpSpPr/>
        <p:nvPr/>
      </p:nvGrpSpPr>
      <p:grpSpPr>
        <a:xfrm>
          <a:off x="0" y="0"/>
          <a:ext cx="0" cy="0"/>
          <a:chOff x="0" y="0"/>
          <a:chExt cx="0" cy="0"/>
        </a:xfrm>
      </p:grpSpPr>
      <p:pic>
        <p:nvPicPr>
          <p:cNvPr id="272" name="Google Shape;272;p39" descr="Graphical user interface, text, application, email  Description automatically generated"/>
          <p:cNvPicPr preferRelativeResize="0"/>
          <p:nvPr/>
        </p:nvPicPr>
        <p:blipFill rotWithShape="1">
          <a:blip r:embed="rId2">
            <a:alphaModFix/>
          </a:blip>
          <a:srcRect t="16500" b="18437"/>
          <a:stretch/>
        </p:blipFill>
        <p:spPr>
          <a:xfrm>
            <a:off x="0" y="1131606"/>
            <a:ext cx="9906000" cy="4654787"/>
          </a:xfrm>
          <a:prstGeom prst="rect">
            <a:avLst/>
          </a:prstGeom>
          <a:noFill/>
          <a:ln>
            <a:noFill/>
          </a:ln>
        </p:spPr>
      </p:pic>
      <p:pic>
        <p:nvPicPr>
          <p:cNvPr id="273" name="Google Shape;273;p39" descr="Graphical user interface, text, application, email  Description automatically generated"/>
          <p:cNvPicPr preferRelativeResize="0"/>
          <p:nvPr/>
        </p:nvPicPr>
        <p:blipFill rotWithShape="1">
          <a:blip r:embed="rId2">
            <a:alphaModFix/>
          </a:blip>
          <a:srcRect r="25088" b="85185"/>
          <a:stretch/>
        </p:blipFill>
        <p:spPr>
          <a:xfrm>
            <a:off x="0" y="0"/>
            <a:ext cx="7113319" cy="1016000"/>
          </a:xfrm>
          <a:prstGeom prst="rect">
            <a:avLst/>
          </a:prstGeom>
          <a:noFill/>
          <a:ln>
            <a:noFill/>
          </a:ln>
        </p:spPr>
      </p:pic>
      <p:pic>
        <p:nvPicPr>
          <p:cNvPr id="274" name="Google Shape;274;p39"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275" name="Google Shape;275;p39" descr="Table  Description automatically generated"/>
          <p:cNvPicPr preferRelativeResize="0"/>
          <p:nvPr/>
        </p:nvPicPr>
        <p:blipFill rotWithShape="1">
          <a:blip r:embed="rId4">
            <a:alphaModFix/>
          </a:blip>
          <a:srcRect r="31456" b="85185"/>
          <a:stretch/>
        </p:blipFill>
        <p:spPr>
          <a:xfrm>
            <a:off x="0" y="0"/>
            <a:ext cx="6508750" cy="1016000"/>
          </a:xfrm>
          <a:prstGeom prst="rect">
            <a:avLst/>
          </a:prstGeom>
          <a:noFill/>
          <a:ln>
            <a:noFill/>
          </a:ln>
        </p:spPr>
      </p:pic>
      <p:sp>
        <p:nvSpPr>
          <p:cNvPr id="276" name="Google Shape;276;p39"/>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39"/>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39"/>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9"/>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39"/>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1" name="Google Shape;281;p39"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282" name="Google Shape;282;p39"/>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283"/>
        <p:cNvGrpSpPr/>
        <p:nvPr/>
      </p:nvGrpSpPr>
      <p:grpSpPr>
        <a:xfrm>
          <a:off x="0" y="0"/>
          <a:ext cx="0" cy="0"/>
          <a:chOff x="0" y="0"/>
          <a:chExt cx="0" cy="0"/>
        </a:xfrm>
      </p:grpSpPr>
      <p:pic>
        <p:nvPicPr>
          <p:cNvPr id="284" name="Google Shape;284;p40" descr="Graphical user interface, text, application, email  Description automatically generated"/>
          <p:cNvPicPr preferRelativeResize="0"/>
          <p:nvPr/>
        </p:nvPicPr>
        <p:blipFill rotWithShape="1">
          <a:blip r:embed="rId2">
            <a:alphaModFix/>
          </a:blip>
          <a:srcRect t="16501" b="19543"/>
          <a:stretch/>
        </p:blipFill>
        <p:spPr>
          <a:xfrm>
            <a:off x="0" y="1131606"/>
            <a:ext cx="9906000" cy="4575584"/>
          </a:xfrm>
          <a:prstGeom prst="rect">
            <a:avLst/>
          </a:prstGeom>
          <a:noFill/>
          <a:ln>
            <a:noFill/>
          </a:ln>
        </p:spPr>
      </p:pic>
      <p:pic>
        <p:nvPicPr>
          <p:cNvPr id="285" name="Google Shape;285;p40" descr="Graphical user interface, text, application, email  Description automatically generated"/>
          <p:cNvPicPr preferRelativeResize="0"/>
          <p:nvPr/>
        </p:nvPicPr>
        <p:blipFill rotWithShape="1">
          <a:blip r:embed="rId3">
            <a:alphaModFix/>
          </a:blip>
          <a:srcRect r="25088" b="85185"/>
          <a:stretch/>
        </p:blipFill>
        <p:spPr>
          <a:xfrm>
            <a:off x="0" y="0"/>
            <a:ext cx="7113319" cy="1016000"/>
          </a:xfrm>
          <a:prstGeom prst="rect">
            <a:avLst/>
          </a:prstGeom>
          <a:noFill/>
          <a:ln>
            <a:noFill/>
          </a:ln>
        </p:spPr>
      </p:pic>
      <p:pic>
        <p:nvPicPr>
          <p:cNvPr id="286" name="Google Shape;286;p40" descr="Shape  Description automatically generated"/>
          <p:cNvPicPr preferRelativeResize="0"/>
          <p:nvPr/>
        </p:nvPicPr>
        <p:blipFill rotWithShape="1">
          <a:blip r:embed="rId4">
            <a:alphaModFix/>
          </a:blip>
          <a:srcRect/>
          <a:stretch/>
        </p:blipFill>
        <p:spPr>
          <a:xfrm>
            <a:off x="7023100" y="4819096"/>
            <a:ext cx="2882900" cy="2038904"/>
          </a:xfrm>
          <a:prstGeom prst="rect">
            <a:avLst/>
          </a:prstGeom>
          <a:noFill/>
          <a:ln>
            <a:noFill/>
          </a:ln>
        </p:spPr>
      </p:pic>
      <p:pic>
        <p:nvPicPr>
          <p:cNvPr id="287" name="Google Shape;287;p40" descr="Table  Description automatically generated"/>
          <p:cNvPicPr preferRelativeResize="0"/>
          <p:nvPr/>
        </p:nvPicPr>
        <p:blipFill rotWithShape="1">
          <a:blip r:embed="rId5">
            <a:alphaModFix/>
          </a:blip>
          <a:srcRect r="31456" b="85185"/>
          <a:stretch/>
        </p:blipFill>
        <p:spPr>
          <a:xfrm>
            <a:off x="0" y="0"/>
            <a:ext cx="6508750" cy="1016000"/>
          </a:xfrm>
          <a:prstGeom prst="rect">
            <a:avLst/>
          </a:prstGeom>
          <a:noFill/>
          <a:ln>
            <a:noFill/>
          </a:ln>
        </p:spPr>
      </p:pic>
      <p:sp>
        <p:nvSpPr>
          <p:cNvPr id="288" name="Google Shape;288;p40"/>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40"/>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0"/>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40"/>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0"/>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3" name="Google Shape;293;p40" descr="Icon  Description automatically generated"/>
          <p:cNvPicPr preferRelativeResize="0"/>
          <p:nvPr/>
        </p:nvPicPr>
        <p:blipFill rotWithShape="1">
          <a:blip r:embed="rId6">
            <a:alphaModFix/>
          </a:blip>
          <a:srcRect/>
          <a:stretch/>
        </p:blipFill>
        <p:spPr>
          <a:xfrm>
            <a:off x="8979907" y="317310"/>
            <a:ext cx="618304" cy="618304"/>
          </a:xfrm>
          <a:prstGeom prst="rect">
            <a:avLst/>
          </a:prstGeom>
          <a:noFill/>
          <a:ln>
            <a:noFill/>
          </a:ln>
        </p:spPr>
      </p:pic>
      <p:pic>
        <p:nvPicPr>
          <p:cNvPr id="294" name="Google Shape;294;p40"/>
          <p:cNvPicPr preferRelativeResize="0"/>
          <p:nvPr/>
        </p:nvPicPr>
        <p:blipFill rotWithShape="1">
          <a:blip r:embed="rId7">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8_Custom Layout">
  <p:cSld name="58_Custom Layout">
    <p:spTree>
      <p:nvGrpSpPr>
        <p:cNvPr id="1" name="Shape 25"/>
        <p:cNvGrpSpPr/>
        <p:nvPr/>
      </p:nvGrpSpPr>
      <p:grpSpPr>
        <a:xfrm>
          <a:off x="0" y="0"/>
          <a:ext cx="0" cy="0"/>
          <a:chOff x="0" y="0"/>
          <a:chExt cx="0" cy="0"/>
        </a:xfrm>
      </p:grpSpPr>
      <p:pic>
        <p:nvPicPr>
          <p:cNvPr id="26" name="Google Shape;26;p5" descr="Shape  Description automatically generated"/>
          <p:cNvPicPr preferRelativeResize="0"/>
          <p:nvPr/>
        </p:nvPicPr>
        <p:blipFill rotWithShape="1">
          <a:blip r:embed="rId2">
            <a:alphaModFix/>
          </a:blip>
          <a:srcRect/>
          <a:stretch/>
        </p:blipFill>
        <p:spPr>
          <a:xfrm>
            <a:off x="-209844" y="-296339"/>
            <a:ext cx="10115844" cy="7154335"/>
          </a:xfrm>
          <a:prstGeom prst="rect">
            <a:avLst/>
          </a:prstGeom>
          <a:noFill/>
          <a:ln>
            <a:noFill/>
          </a:ln>
        </p:spPr>
      </p:pic>
      <p:pic>
        <p:nvPicPr>
          <p:cNvPr id="27" name="Google Shape;27;p5" descr="A picture containing text  Description automatically generated"/>
          <p:cNvPicPr preferRelativeResize="0"/>
          <p:nvPr/>
        </p:nvPicPr>
        <p:blipFill rotWithShape="1">
          <a:blip r:embed="rId3">
            <a:alphaModFix/>
          </a:blip>
          <a:srcRect r="36345" b="24762"/>
          <a:stretch/>
        </p:blipFill>
        <p:spPr>
          <a:xfrm>
            <a:off x="0" y="0"/>
            <a:ext cx="6044540" cy="5159829"/>
          </a:xfrm>
          <a:prstGeom prst="rect">
            <a:avLst/>
          </a:prstGeom>
          <a:noFill/>
          <a:ln>
            <a:noFill/>
          </a:ln>
        </p:spPr>
      </p:pic>
      <p:pic>
        <p:nvPicPr>
          <p:cNvPr id="28" name="Google Shape;28;p5"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6_Custom Layout">
  <p:cSld name="76_Custom Layout">
    <p:spTree>
      <p:nvGrpSpPr>
        <p:cNvPr id="1" name="Shape 295"/>
        <p:cNvGrpSpPr/>
        <p:nvPr/>
      </p:nvGrpSpPr>
      <p:grpSpPr>
        <a:xfrm>
          <a:off x="0" y="0"/>
          <a:ext cx="0" cy="0"/>
          <a:chOff x="0" y="0"/>
          <a:chExt cx="0" cy="0"/>
        </a:xfrm>
      </p:grpSpPr>
      <p:pic>
        <p:nvPicPr>
          <p:cNvPr id="296" name="Google Shape;296;p41" descr="Graphical user interface, text, application, email  Description automatically generated"/>
          <p:cNvPicPr preferRelativeResize="0"/>
          <p:nvPr/>
        </p:nvPicPr>
        <p:blipFill rotWithShape="1">
          <a:blip r:embed="rId2">
            <a:alphaModFix/>
          </a:blip>
          <a:srcRect t="14815" b="18562"/>
          <a:stretch/>
        </p:blipFill>
        <p:spPr>
          <a:xfrm>
            <a:off x="0" y="1016000"/>
            <a:ext cx="9906000" cy="4766372"/>
          </a:xfrm>
          <a:prstGeom prst="rect">
            <a:avLst/>
          </a:prstGeom>
          <a:noFill/>
          <a:ln>
            <a:noFill/>
          </a:ln>
        </p:spPr>
      </p:pic>
      <p:pic>
        <p:nvPicPr>
          <p:cNvPr id="297" name="Google Shape;297;p41" descr="Graphical user interface, text, application, email  Description automatically generated"/>
          <p:cNvPicPr preferRelativeResize="0"/>
          <p:nvPr/>
        </p:nvPicPr>
        <p:blipFill rotWithShape="1">
          <a:blip r:embed="rId3">
            <a:alphaModFix/>
          </a:blip>
          <a:srcRect r="25088" b="85185"/>
          <a:stretch/>
        </p:blipFill>
        <p:spPr>
          <a:xfrm>
            <a:off x="0" y="0"/>
            <a:ext cx="7113319" cy="1016000"/>
          </a:xfrm>
          <a:prstGeom prst="rect">
            <a:avLst/>
          </a:prstGeom>
          <a:noFill/>
          <a:ln>
            <a:noFill/>
          </a:ln>
        </p:spPr>
      </p:pic>
      <p:pic>
        <p:nvPicPr>
          <p:cNvPr id="298" name="Google Shape;298;p41" descr="Shape  Description automatically generated"/>
          <p:cNvPicPr preferRelativeResize="0"/>
          <p:nvPr/>
        </p:nvPicPr>
        <p:blipFill rotWithShape="1">
          <a:blip r:embed="rId4">
            <a:alphaModFix/>
          </a:blip>
          <a:srcRect/>
          <a:stretch/>
        </p:blipFill>
        <p:spPr>
          <a:xfrm>
            <a:off x="7023100" y="4819096"/>
            <a:ext cx="2882900" cy="2038904"/>
          </a:xfrm>
          <a:prstGeom prst="rect">
            <a:avLst/>
          </a:prstGeom>
          <a:noFill/>
          <a:ln>
            <a:noFill/>
          </a:ln>
        </p:spPr>
      </p:pic>
      <p:pic>
        <p:nvPicPr>
          <p:cNvPr id="299" name="Google Shape;299;p41" descr="Table  Description automatically generated"/>
          <p:cNvPicPr preferRelativeResize="0"/>
          <p:nvPr/>
        </p:nvPicPr>
        <p:blipFill rotWithShape="1">
          <a:blip r:embed="rId5">
            <a:alphaModFix/>
          </a:blip>
          <a:srcRect r="31456" b="85185"/>
          <a:stretch/>
        </p:blipFill>
        <p:spPr>
          <a:xfrm>
            <a:off x="0" y="0"/>
            <a:ext cx="6508750" cy="1016000"/>
          </a:xfrm>
          <a:prstGeom prst="rect">
            <a:avLst/>
          </a:prstGeom>
          <a:noFill/>
          <a:ln>
            <a:noFill/>
          </a:ln>
        </p:spPr>
      </p:pic>
      <p:sp>
        <p:nvSpPr>
          <p:cNvPr id="300" name="Google Shape;300;p41"/>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41"/>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41"/>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1"/>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41"/>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5" name="Google Shape;305;p41" descr="Icon  Description automatically generated"/>
          <p:cNvPicPr preferRelativeResize="0"/>
          <p:nvPr/>
        </p:nvPicPr>
        <p:blipFill rotWithShape="1">
          <a:blip r:embed="rId6">
            <a:alphaModFix/>
          </a:blip>
          <a:srcRect/>
          <a:stretch/>
        </p:blipFill>
        <p:spPr>
          <a:xfrm>
            <a:off x="8979907" y="317310"/>
            <a:ext cx="618304" cy="618304"/>
          </a:xfrm>
          <a:prstGeom prst="rect">
            <a:avLst/>
          </a:prstGeom>
          <a:noFill/>
          <a:ln>
            <a:noFill/>
          </a:ln>
        </p:spPr>
      </p:pic>
      <p:pic>
        <p:nvPicPr>
          <p:cNvPr id="306" name="Google Shape;306;p41"/>
          <p:cNvPicPr preferRelativeResize="0"/>
          <p:nvPr/>
        </p:nvPicPr>
        <p:blipFill rotWithShape="1">
          <a:blip r:embed="rId7">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307"/>
        <p:cNvGrpSpPr/>
        <p:nvPr/>
      </p:nvGrpSpPr>
      <p:grpSpPr>
        <a:xfrm>
          <a:off x="0" y="0"/>
          <a:ext cx="0" cy="0"/>
          <a:chOff x="0" y="0"/>
          <a:chExt cx="0" cy="0"/>
        </a:xfrm>
      </p:grpSpPr>
      <p:pic>
        <p:nvPicPr>
          <p:cNvPr id="308" name="Google Shape;308;p42" descr="Graphical user interface, text, application, email  Description automatically generated"/>
          <p:cNvPicPr preferRelativeResize="0"/>
          <p:nvPr/>
        </p:nvPicPr>
        <p:blipFill rotWithShape="1">
          <a:blip r:embed="rId2">
            <a:alphaModFix/>
          </a:blip>
          <a:srcRect t="15627" b="19394"/>
          <a:stretch/>
        </p:blipFill>
        <p:spPr>
          <a:xfrm>
            <a:off x="0" y="1071748"/>
            <a:ext cx="9906000" cy="4648769"/>
          </a:xfrm>
          <a:prstGeom prst="rect">
            <a:avLst/>
          </a:prstGeom>
          <a:noFill/>
          <a:ln>
            <a:noFill/>
          </a:ln>
        </p:spPr>
      </p:pic>
      <p:pic>
        <p:nvPicPr>
          <p:cNvPr id="309" name="Google Shape;309;p42"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310" name="Google Shape;310;p42" descr="Table  Description automatically generated"/>
          <p:cNvPicPr preferRelativeResize="0"/>
          <p:nvPr/>
        </p:nvPicPr>
        <p:blipFill rotWithShape="1">
          <a:blip r:embed="rId4">
            <a:alphaModFix/>
          </a:blip>
          <a:srcRect r="31456" b="85185"/>
          <a:stretch/>
        </p:blipFill>
        <p:spPr>
          <a:xfrm>
            <a:off x="0" y="0"/>
            <a:ext cx="6508750" cy="1016000"/>
          </a:xfrm>
          <a:prstGeom prst="rect">
            <a:avLst/>
          </a:prstGeom>
          <a:noFill/>
          <a:ln>
            <a:noFill/>
          </a:ln>
        </p:spPr>
      </p:pic>
      <p:sp>
        <p:nvSpPr>
          <p:cNvPr id="311" name="Google Shape;311;p42"/>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2"/>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42"/>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2"/>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42"/>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6" name="Google Shape;316;p42"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317" name="Google Shape;317;p42"/>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3_Custom Layout">
  <p:cSld name="63_Custom Layout">
    <p:spTree>
      <p:nvGrpSpPr>
        <p:cNvPr id="1" name="Shape 318"/>
        <p:cNvGrpSpPr/>
        <p:nvPr/>
      </p:nvGrpSpPr>
      <p:grpSpPr>
        <a:xfrm>
          <a:off x="0" y="0"/>
          <a:ext cx="0" cy="0"/>
          <a:chOff x="0" y="0"/>
          <a:chExt cx="0" cy="0"/>
        </a:xfrm>
      </p:grpSpPr>
      <p:pic>
        <p:nvPicPr>
          <p:cNvPr id="319" name="Google Shape;319;p43" descr="Graphical user interface, text, application, email  Description automatically generated"/>
          <p:cNvPicPr preferRelativeResize="0"/>
          <p:nvPr/>
        </p:nvPicPr>
        <p:blipFill rotWithShape="1">
          <a:blip r:embed="rId2">
            <a:alphaModFix/>
          </a:blip>
          <a:srcRect t="15627" b="19232"/>
          <a:stretch/>
        </p:blipFill>
        <p:spPr>
          <a:xfrm>
            <a:off x="0" y="1071747"/>
            <a:ext cx="9906000" cy="4660307"/>
          </a:xfrm>
          <a:prstGeom prst="rect">
            <a:avLst/>
          </a:prstGeom>
          <a:noFill/>
          <a:ln>
            <a:noFill/>
          </a:ln>
        </p:spPr>
      </p:pic>
      <p:pic>
        <p:nvPicPr>
          <p:cNvPr id="320" name="Google Shape;320;p43"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321" name="Google Shape;321;p43" descr="Table  Description automatically generated"/>
          <p:cNvPicPr preferRelativeResize="0"/>
          <p:nvPr/>
        </p:nvPicPr>
        <p:blipFill rotWithShape="1">
          <a:blip r:embed="rId4">
            <a:alphaModFix/>
          </a:blip>
          <a:srcRect r="31456" b="85185"/>
          <a:stretch/>
        </p:blipFill>
        <p:spPr>
          <a:xfrm>
            <a:off x="0" y="0"/>
            <a:ext cx="6508750" cy="1016000"/>
          </a:xfrm>
          <a:prstGeom prst="rect">
            <a:avLst/>
          </a:prstGeom>
          <a:noFill/>
          <a:ln>
            <a:noFill/>
          </a:ln>
        </p:spPr>
      </p:pic>
      <p:sp>
        <p:nvSpPr>
          <p:cNvPr id="322" name="Google Shape;322;p43"/>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43"/>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43"/>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43"/>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3"/>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7" name="Google Shape;327;p43"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328" name="Google Shape;328;p43"/>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4_Custom Layout">
  <p:cSld name="64_Custom Layout">
    <p:spTree>
      <p:nvGrpSpPr>
        <p:cNvPr id="1" name="Shape 329"/>
        <p:cNvGrpSpPr/>
        <p:nvPr/>
      </p:nvGrpSpPr>
      <p:grpSpPr>
        <a:xfrm>
          <a:off x="0" y="0"/>
          <a:ext cx="0" cy="0"/>
          <a:chOff x="0" y="0"/>
          <a:chExt cx="0" cy="0"/>
        </a:xfrm>
      </p:grpSpPr>
      <p:pic>
        <p:nvPicPr>
          <p:cNvPr id="330" name="Google Shape;330;p44" descr="Graphical user interface, text, application, email  Description automatically generated"/>
          <p:cNvPicPr preferRelativeResize="0"/>
          <p:nvPr/>
        </p:nvPicPr>
        <p:blipFill rotWithShape="1">
          <a:blip r:embed="rId2">
            <a:alphaModFix/>
          </a:blip>
          <a:srcRect t="15626" b="18671"/>
          <a:stretch/>
        </p:blipFill>
        <p:spPr>
          <a:xfrm>
            <a:off x="-1" y="1071748"/>
            <a:ext cx="9905999" cy="4700473"/>
          </a:xfrm>
          <a:prstGeom prst="rect">
            <a:avLst/>
          </a:prstGeom>
          <a:noFill/>
          <a:ln>
            <a:noFill/>
          </a:ln>
        </p:spPr>
      </p:pic>
      <p:pic>
        <p:nvPicPr>
          <p:cNvPr id="331" name="Google Shape;331;p44"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332" name="Google Shape;332;p44" descr="Table  Description automatically generated"/>
          <p:cNvPicPr preferRelativeResize="0"/>
          <p:nvPr/>
        </p:nvPicPr>
        <p:blipFill rotWithShape="1">
          <a:blip r:embed="rId4">
            <a:alphaModFix/>
          </a:blip>
          <a:srcRect r="31456" b="85185"/>
          <a:stretch/>
        </p:blipFill>
        <p:spPr>
          <a:xfrm>
            <a:off x="0" y="0"/>
            <a:ext cx="6508750" cy="1016000"/>
          </a:xfrm>
          <a:prstGeom prst="rect">
            <a:avLst/>
          </a:prstGeom>
          <a:noFill/>
          <a:ln>
            <a:noFill/>
          </a:ln>
        </p:spPr>
      </p:pic>
      <p:sp>
        <p:nvSpPr>
          <p:cNvPr id="333" name="Google Shape;333;p44"/>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44"/>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44"/>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44"/>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44"/>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8" name="Google Shape;338;p44"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339" name="Google Shape;339;p44"/>
          <p:cNvPicPr preferRelativeResize="0"/>
          <p:nvPr/>
        </p:nvPicPr>
        <p:blipFill rotWithShape="1">
          <a:blip r:embed="rId6">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5_Custom Layout">
  <p:cSld name="55_Custom Layout">
    <p:spTree>
      <p:nvGrpSpPr>
        <p:cNvPr id="1" name="Shape 340"/>
        <p:cNvGrpSpPr/>
        <p:nvPr/>
      </p:nvGrpSpPr>
      <p:grpSpPr>
        <a:xfrm>
          <a:off x="0" y="0"/>
          <a:ext cx="0" cy="0"/>
          <a:chOff x="0" y="0"/>
          <a:chExt cx="0" cy="0"/>
        </a:xfrm>
      </p:grpSpPr>
      <p:pic>
        <p:nvPicPr>
          <p:cNvPr id="341" name="Google Shape;341;p45"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342" name="Google Shape;342;p45"/>
          <p:cNvPicPr preferRelativeResize="0"/>
          <p:nvPr/>
        </p:nvPicPr>
        <p:blipFill rotWithShape="1">
          <a:blip r:embed="rId3">
            <a:alphaModFix/>
          </a:blip>
          <a:srcRect/>
          <a:stretch/>
        </p:blipFill>
        <p:spPr>
          <a:xfrm>
            <a:off x="8979940" y="311118"/>
            <a:ext cx="618307" cy="645024"/>
          </a:xfrm>
          <a:prstGeom prst="rect">
            <a:avLst/>
          </a:prstGeom>
          <a:noFill/>
          <a:ln>
            <a:noFill/>
          </a:ln>
        </p:spPr>
      </p:pic>
      <p:pic>
        <p:nvPicPr>
          <p:cNvPr id="343" name="Google Shape;343;p45" descr="Text  Description automatically generated with medium confidence"/>
          <p:cNvPicPr preferRelativeResize="0"/>
          <p:nvPr/>
        </p:nvPicPr>
        <p:blipFill rotWithShape="1">
          <a:blip r:embed="rId4">
            <a:alphaModFix/>
          </a:blip>
          <a:srcRect r="59691" b="86496"/>
          <a:stretch/>
        </p:blipFill>
        <p:spPr>
          <a:xfrm>
            <a:off x="0" y="0"/>
            <a:ext cx="3827585" cy="926123"/>
          </a:xfrm>
          <a:prstGeom prst="rect">
            <a:avLst/>
          </a:prstGeom>
          <a:noFill/>
          <a:ln>
            <a:noFill/>
          </a:ln>
        </p:spPr>
      </p:pic>
      <p:sp>
        <p:nvSpPr>
          <p:cNvPr id="344" name="Google Shape;344;p45"/>
          <p:cNvSpPr txBox="1">
            <a:spLocks noGrp="1"/>
          </p:cNvSpPr>
          <p:nvPr>
            <p:ph type="body" idx="1"/>
          </p:nvPr>
        </p:nvSpPr>
        <p:spPr>
          <a:xfrm>
            <a:off x="297840" y="1133110"/>
            <a:ext cx="4554414"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45"/>
          <p:cNvSpPr txBox="1">
            <a:spLocks noGrp="1"/>
          </p:cNvSpPr>
          <p:nvPr>
            <p:ph type="body" idx="2"/>
          </p:nvPr>
        </p:nvSpPr>
        <p:spPr>
          <a:xfrm>
            <a:off x="5142893" y="1133110"/>
            <a:ext cx="4554415"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98450" algn="l">
              <a:lnSpc>
                <a:spcPct val="90000"/>
              </a:lnSpc>
              <a:spcBef>
                <a:spcPts val="500"/>
              </a:spcBef>
              <a:spcAft>
                <a:spcPts val="0"/>
              </a:spcAft>
              <a:buClr>
                <a:schemeClr val="dk2"/>
              </a:buClr>
              <a:buSzPts val="1100"/>
              <a:buFont typeface="Arial"/>
              <a:buChar char="•"/>
              <a:defRPr sz="11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6" name="Google Shape;346;p45" descr="Icon  Description automatically generated"/>
          <p:cNvPicPr preferRelativeResize="0"/>
          <p:nvPr/>
        </p:nvPicPr>
        <p:blipFill rotWithShape="1">
          <a:blip r:embed="rId5">
            <a:alphaModFix/>
          </a:blip>
          <a:srcRect/>
          <a:stretch/>
        </p:blipFill>
        <p:spPr>
          <a:xfrm>
            <a:off x="8979907" y="317310"/>
            <a:ext cx="618304" cy="618304"/>
          </a:xfrm>
          <a:prstGeom prst="rect">
            <a:avLst/>
          </a:prstGeom>
          <a:noFill/>
          <a:ln>
            <a:noFill/>
          </a:ln>
        </p:spPr>
      </p:pic>
      <p:pic>
        <p:nvPicPr>
          <p:cNvPr id="347" name="Google Shape;347;p45"/>
          <p:cNvPicPr preferRelativeResize="0"/>
          <p:nvPr/>
        </p:nvPicPr>
        <p:blipFill rotWithShape="1">
          <a:blip r:embed="rId3">
            <a:alphaModFix/>
          </a:blip>
          <a:srcRect/>
          <a:stretch/>
        </p:blipFill>
        <p:spPr>
          <a:xfrm>
            <a:off x="8439576" y="318409"/>
            <a:ext cx="618307" cy="64502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6_Custom Layout">
  <p:cSld name="66_Custom Layout">
    <p:spTree>
      <p:nvGrpSpPr>
        <p:cNvPr id="1" name="Shape 348"/>
        <p:cNvGrpSpPr/>
        <p:nvPr/>
      </p:nvGrpSpPr>
      <p:grpSpPr>
        <a:xfrm>
          <a:off x="0" y="0"/>
          <a:ext cx="0" cy="0"/>
          <a:chOff x="0" y="0"/>
          <a:chExt cx="0" cy="0"/>
        </a:xfrm>
      </p:grpSpPr>
      <p:pic>
        <p:nvPicPr>
          <p:cNvPr id="349" name="Google Shape;349;p46" descr="Shape  Description automatically generated"/>
          <p:cNvPicPr preferRelativeResize="0"/>
          <p:nvPr/>
        </p:nvPicPr>
        <p:blipFill rotWithShape="1">
          <a:blip r:embed="rId2">
            <a:alphaModFix/>
          </a:blip>
          <a:srcRect/>
          <a:stretch/>
        </p:blipFill>
        <p:spPr>
          <a:xfrm>
            <a:off x="-209842" y="-296334"/>
            <a:ext cx="10115842" cy="7154334"/>
          </a:xfrm>
          <a:prstGeom prst="rect">
            <a:avLst/>
          </a:prstGeom>
          <a:noFill/>
          <a:ln>
            <a:noFill/>
          </a:ln>
        </p:spPr>
      </p:pic>
      <p:pic>
        <p:nvPicPr>
          <p:cNvPr id="350" name="Google Shape;350;p46" descr="Shape, arrow  Description automatically generated with medium confidence"/>
          <p:cNvPicPr preferRelativeResize="0"/>
          <p:nvPr/>
        </p:nvPicPr>
        <p:blipFill rotWithShape="1">
          <a:blip r:embed="rId3">
            <a:alphaModFix/>
          </a:blip>
          <a:srcRect r="63732" b="84848"/>
          <a:stretch/>
        </p:blipFill>
        <p:spPr>
          <a:xfrm>
            <a:off x="0" y="0"/>
            <a:ext cx="3443844" cy="1039091"/>
          </a:xfrm>
          <a:prstGeom prst="rect">
            <a:avLst/>
          </a:prstGeom>
          <a:noFill/>
          <a:ln>
            <a:noFill/>
          </a:ln>
        </p:spPr>
      </p:pic>
      <p:sp>
        <p:nvSpPr>
          <p:cNvPr id="351" name="Google Shape;351;p46"/>
          <p:cNvSpPr txBox="1">
            <a:spLocks noGrp="1"/>
          </p:cNvSpPr>
          <p:nvPr>
            <p:ph type="body" idx="1"/>
          </p:nvPr>
        </p:nvSpPr>
        <p:spPr>
          <a:xfrm>
            <a:off x="297839" y="1133110"/>
            <a:ext cx="6007957"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352"/>
        <p:cNvGrpSpPr/>
        <p:nvPr/>
      </p:nvGrpSpPr>
      <p:grpSpPr>
        <a:xfrm>
          <a:off x="0" y="0"/>
          <a:ext cx="0" cy="0"/>
          <a:chOff x="0" y="0"/>
          <a:chExt cx="0" cy="0"/>
        </a:xfrm>
      </p:grpSpPr>
      <p:pic>
        <p:nvPicPr>
          <p:cNvPr id="353" name="Google Shape;353;p47" descr="Shape, arrow  Description automatically generated"/>
          <p:cNvPicPr preferRelativeResize="0"/>
          <p:nvPr/>
        </p:nvPicPr>
        <p:blipFill rotWithShape="1">
          <a:blip r:embed="rId2">
            <a:alphaModFix/>
          </a:blip>
          <a:srcRect/>
          <a:stretch/>
        </p:blipFill>
        <p:spPr>
          <a:xfrm>
            <a:off x="1069069" y="0"/>
            <a:ext cx="9699607" cy="6858000"/>
          </a:xfrm>
          <a:prstGeom prst="rect">
            <a:avLst/>
          </a:prstGeom>
          <a:noFill/>
          <a:ln>
            <a:noFill/>
          </a:ln>
        </p:spPr>
      </p:pic>
      <p:pic>
        <p:nvPicPr>
          <p:cNvPr id="354" name="Google Shape;354;p47" descr="Text  Description automatically generated with medium confidence"/>
          <p:cNvPicPr preferRelativeResize="0"/>
          <p:nvPr/>
        </p:nvPicPr>
        <p:blipFill rotWithShape="1">
          <a:blip r:embed="rId3">
            <a:alphaModFix/>
          </a:blip>
          <a:srcRect r="59691" b="86496"/>
          <a:stretch/>
        </p:blipFill>
        <p:spPr>
          <a:xfrm>
            <a:off x="0" y="0"/>
            <a:ext cx="3827585" cy="926123"/>
          </a:xfrm>
          <a:prstGeom prst="rect">
            <a:avLst/>
          </a:prstGeom>
          <a:noFill/>
          <a:ln>
            <a:noFill/>
          </a:ln>
        </p:spPr>
      </p:pic>
      <p:sp>
        <p:nvSpPr>
          <p:cNvPr id="355" name="Google Shape;355;p47"/>
          <p:cNvSpPr txBox="1">
            <a:spLocks noGrp="1"/>
          </p:cNvSpPr>
          <p:nvPr>
            <p:ph type="body" idx="1"/>
          </p:nvPr>
        </p:nvSpPr>
        <p:spPr>
          <a:xfrm>
            <a:off x="297840" y="1133110"/>
            <a:ext cx="4554414"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47"/>
          <p:cNvSpPr txBox="1">
            <a:spLocks noGrp="1"/>
          </p:cNvSpPr>
          <p:nvPr>
            <p:ph type="body" idx="2"/>
          </p:nvPr>
        </p:nvSpPr>
        <p:spPr>
          <a:xfrm>
            <a:off x="5142893" y="1133110"/>
            <a:ext cx="4554415" cy="50332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200"/>
              <a:buNone/>
              <a:defRPr sz="1200">
                <a:solidFill>
                  <a:schemeClr val="dk2"/>
                </a:solidFill>
              </a:defRPr>
            </a:lvl1pPr>
            <a:lvl2pPr marL="914400" lvl="1" indent="-298450" algn="l">
              <a:lnSpc>
                <a:spcPct val="90000"/>
              </a:lnSpc>
              <a:spcBef>
                <a:spcPts val="500"/>
              </a:spcBef>
              <a:spcAft>
                <a:spcPts val="0"/>
              </a:spcAft>
              <a:buClr>
                <a:schemeClr val="dk2"/>
              </a:buClr>
              <a:buSzPts val="1100"/>
              <a:buFont typeface="Arial"/>
              <a:buChar char="•"/>
              <a:defRPr sz="1100">
                <a:solidFill>
                  <a:schemeClr val="dk2"/>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7" name="Google Shape;357;p47"/>
          <p:cNvPicPr preferRelativeResize="0"/>
          <p:nvPr/>
        </p:nvPicPr>
        <p:blipFill rotWithShape="1">
          <a:blip r:embed="rId4">
            <a:alphaModFix/>
          </a:blip>
          <a:srcRect/>
          <a:stretch/>
        </p:blipFill>
        <p:spPr>
          <a:xfrm>
            <a:off x="8979905" y="318411"/>
            <a:ext cx="618305" cy="6183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
        <p:cNvGrpSpPr/>
        <p:nvPr/>
      </p:nvGrpSpPr>
      <p:grpSpPr>
        <a:xfrm>
          <a:off x="0" y="0"/>
          <a:ext cx="0" cy="0"/>
          <a:chOff x="0" y="0"/>
          <a:chExt cx="0" cy="0"/>
        </a:xfrm>
      </p:grpSpPr>
      <p:pic>
        <p:nvPicPr>
          <p:cNvPr id="30" name="Google Shape;30;p6" descr="Shape  Description automatically generated"/>
          <p:cNvPicPr preferRelativeResize="0"/>
          <p:nvPr/>
        </p:nvPicPr>
        <p:blipFill rotWithShape="1">
          <a:blip r:embed="rId2">
            <a:alphaModFix/>
          </a:blip>
          <a:srcRect t="4872" r="5109" b="235"/>
          <a:stretch/>
        </p:blipFill>
        <p:spPr>
          <a:xfrm>
            <a:off x="-2304" y="0"/>
            <a:ext cx="9908304" cy="6858000"/>
          </a:xfrm>
          <a:prstGeom prst="rect">
            <a:avLst/>
          </a:prstGeom>
          <a:noFill/>
          <a:ln>
            <a:noFill/>
          </a:ln>
        </p:spPr>
      </p:pic>
      <p:pic>
        <p:nvPicPr>
          <p:cNvPr id="31" name="Google Shape;31;p6" descr="Calendar  Description automatically generated with medium confidence"/>
          <p:cNvPicPr preferRelativeResize="0"/>
          <p:nvPr/>
        </p:nvPicPr>
        <p:blipFill rotWithShape="1">
          <a:blip r:embed="rId3">
            <a:alphaModFix/>
          </a:blip>
          <a:srcRect r="60231" b="79913"/>
          <a:stretch/>
        </p:blipFill>
        <p:spPr>
          <a:xfrm>
            <a:off x="0" y="0"/>
            <a:ext cx="3776353" cy="1377538"/>
          </a:xfrm>
          <a:prstGeom prst="rect">
            <a:avLst/>
          </a:prstGeom>
          <a:noFill/>
          <a:ln>
            <a:noFill/>
          </a:ln>
        </p:spPr>
      </p:pic>
      <p:pic>
        <p:nvPicPr>
          <p:cNvPr id="32" name="Google Shape;32;p6"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sp>
        <p:nvSpPr>
          <p:cNvPr id="33" name="Google Shape;33;p6"/>
          <p:cNvSpPr txBox="1">
            <a:spLocks noGrp="1"/>
          </p:cNvSpPr>
          <p:nvPr>
            <p:ph type="body" idx="1"/>
          </p:nvPr>
        </p:nvSpPr>
        <p:spPr>
          <a:xfrm>
            <a:off x="3841668" y="243805"/>
            <a:ext cx="4963886" cy="9615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34"/>
        <p:cNvGrpSpPr/>
        <p:nvPr/>
      </p:nvGrpSpPr>
      <p:grpSpPr>
        <a:xfrm>
          <a:off x="0" y="0"/>
          <a:ext cx="0" cy="0"/>
          <a:chOff x="0" y="0"/>
          <a:chExt cx="0" cy="0"/>
        </a:xfrm>
      </p:grpSpPr>
      <p:pic>
        <p:nvPicPr>
          <p:cNvPr id="35" name="Google Shape;35;p7" descr="Timeline  Description automatically generated with medium confidence"/>
          <p:cNvPicPr preferRelativeResize="0"/>
          <p:nvPr/>
        </p:nvPicPr>
        <p:blipFill rotWithShape="1">
          <a:blip r:embed="rId2">
            <a:alphaModFix/>
          </a:blip>
          <a:srcRect t="14701" b="7777"/>
          <a:stretch/>
        </p:blipFill>
        <p:spPr>
          <a:xfrm>
            <a:off x="0" y="773723"/>
            <a:ext cx="9902743" cy="5544315"/>
          </a:xfrm>
          <a:prstGeom prst="rect">
            <a:avLst/>
          </a:prstGeom>
          <a:noFill/>
          <a:ln>
            <a:noFill/>
          </a:ln>
        </p:spPr>
      </p:pic>
      <p:pic>
        <p:nvPicPr>
          <p:cNvPr id="36" name="Google Shape;36;p7"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37" name="Google Shape;37;p7" descr="Timeline  Description automatically generated with medium confidence"/>
          <p:cNvPicPr preferRelativeResize="0"/>
          <p:nvPr/>
        </p:nvPicPr>
        <p:blipFill rotWithShape="1">
          <a:blip r:embed="rId2">
            <a:alphaModFix/>
          </a:blip>
          <a:srcRect b="85299"/>
          <a:stretch/>
        </p:blipFill>
        <p:spPr>
          <a:xfrm>
            <a:off x="0" y="0"/>
            <a:ext cx="9495692" cy="1008185"/>
          </a:xfrm>
          <a:prstGeom prst="rect">
            <a:avLst/>
          </a:prstGeom>
          <a:noFill/>
          <a:ln>
            <a:noFill/>
          </a:ln>
        </p:spPr>
      </p:pic>
      <p:sp>
        <p:nvSpPr>
          <p:cNvPr id="38" name="Google Shape;38;p7"/>
          <p:cNvSpPr txBox="1">
            <a:spLocks noGrp="1"/>
          </p:cNvSpPr>
          <p:nvPr>
            <p:ph type="body" idx="1"/>
          </p:nvPr>
        </p:nvSpPr>
        <p:spPr>
          <a:xfrm>
            <a:off x="495301" y="1574801"/>
            <a:ext cx="2595483"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3655258" y="1574801"/>
            <a:ext cx="2595483"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815216" y="1574800"/>
            <a:ext cx="2595483"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4"/>
          </p:nvPr>
        </p:nvSpPr>
        <p:spPr>
          <a:xfrm>
            <a:off x="524985" y="4258892"/>
            <a:ext cx="8852771"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7"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43"/>
        <p:cNvGrpSpPr/>
        <p:nvPr/>
      </p:nvGrpSpPr>
      <p:grpSpPr>
        <a:xfrm>
          <a:off x="0" y="0"/>
          <a:ext cx="0" cy="0"/>
          <a:chOff x="0" y="0"/>
          <a:chExt cx="0" cy="0"/>
        </a:xfrm>
      </p:grpSpPr>
      <p:pic>
        <p:nvPicPr>
          <p:cNvPr id="44" name="Google Shape;44;p8" descr="A picture containing chart  Description automatically generated"/>
          <p:cNvPicPr preferRelativeResize="0"/>
          <p:nvPr/>
        </p:nvPicPr>
        <p:blipFill rotWithShape="1">
          <a:blip r:embed="rId2">
            <a:alphaModFix/>
          </a:blip>
          <a:srcRect t="19155" b="7872"/>
          <a:stretch/>
        </p:blipFill>
        <p:spPr>
          <a:xfrm>
            <a:off x="-6514" y="1096927"/>
            <a:ext cx="9912514" cy="5224025"/>
          </a:xfrm>
          <a:prstGeom prst="rect">
            <a:avLst/>
          </a:prstGeom>
          <a:noFill/>
          <a:ln>
            <a:noFill/>
          </a:ln>
        </p:spPr>
      </p:pic>
      <p:pic>
        <p:nvPicPr>
          <p:cNvPr id="45" name="Google Shape;45;p8" descr="A picture containing chart  Description automatically generated"/>
          <p:cNvPicPr preferRelativeResize="0"/>
          <p:nvPr/>
        </p:nvPicPr>
        <p:blipFill rotWithShape="1">
          <a:blip r:embed="rId2">
            <a:alphaModFix/>
          </a:blip>
          <a:srcRect r="37748" b="85300"/>
          <a:stretch/>
        </p:blipFill>
        <p:spPr>
          <a:xfrm>
            <a:off x="-3257" y="-1"/>
            <a:ext cx="5911231" cy="1008185"/>
          </a:xfrm>
          <a:prstGeom prst="rect">
            <a:avLst/>
          </a:prstGeom>
          <a:noFill/>
          <a:ln>
            <a:noFill/>
          </a:ln>
        </p:spPr>
      </p:pic>
      <p:sp>
        <p:nvSpPr>
          <p:cNvPr id="46" name="Google Shape;46;p8"/>
          <p:cNvSpPr txBox="1">
            <a:spLocks noGrp="1"/>
          </p:cNvSpPr>
          <p:nvPr>
            <p:ph type="body" idx="1"/>
          </p:nvPr>
        </p:nvSpPr>
        <p:spPr>
          <a:xfrm>
            <a:off x="495301" y="1574801"/>
            <a:ext cx="2595483"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body" idx="2"/>
          </p:nvPr>
        </p:nvSpPr>
        <p:spPr>
          <a:xfrm>
            <a:off x="3655258" y="1574801"/>
            <a:ext cx="2595483"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815216" y="1574800"/>
            <a:ext cx="2595483"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4"/>
          </p:nvPr>
        </p:nvSpPr>
        <p:spPr>
          <a:xfrm>
            <a:off x="524985" y="4258892"/>
            <a:ext cx="8852771" cy="18541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8" descr="Shape  Description automatically generated"/>
          <p:cNvPicPr preferRelativeResize="0"/>
          <p:nvPr/>
        </p:nvPicPr>
        <p:blipFill rotWithShape="1">
          <a:blip r:embed="rId3">
            <a:alphaModFix/>
          </a:blip>
          <a:srcRect/>
          <a:stretch/>
        </p:blipFill>
        <p:spPr>
          <a:xfrm>
            <a:off x="7023100" y="4819096"/>
            <a:ext cx="2882900" cy="2038904"/>
          </a:xfrm>
          <a:prstGeom prst="rect">
            <a:avLst/>
          </a:prstGeom>
          <a:noFill/>
          <a:ln>
            <a:noFill/>
          </a:ln>
        </p:spPr>
      </p:pic>
      <p:pic>
        <p:nvPicPr>
          <p:cNvPr id="51" name="Google Shape;51;p8" descr="Icon  Description automatically generated"/>
          <p:cNvPicPr preferRelativeResize="0"/>
          <p:nvPr/>
        </p:nvPicPr>
        <p:blipFill rotWithShape="1">
          <a:blip r:embed="rId4">
            <a:alphaModFix/>
          </a:blip>
          <a:srcRect/>
          <a:stretch/>
        </p:blipFill>
        <p:spPr>
          <a:xfrm>
            <a:off x="8979907" y="317310"/>
            <a:ext cx="618304" cy="6183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52"/>
        <p:cNvGrpSpPr/>
        <p:nvPr/>
      </p:nvGrpSpPr>
      <p:grpSpPr>
        <a:xfrm>
          <a:off x="0" y="0"/>
          <a:ext cx="0" cy="0"/>
          <a:chOff x="0" y="0"/>
          <a:chExt cx="0" cy="0"/>
        </a:xfrm>
      </p:grpSpPr>
      <p:pic>
        <p:nvPicPr>
          <p:cNvPr id="53" name="Google Shape;53;p9" descr="Shape  Description automatically generated"/>
          <p:cNvPicPr preferRelativeResize="0"/>
          <p:nvPr/>
        </p:nvPicPr>
        <p:blipFill rotWithShape="1">
          <a:blip r:embed="rId2">
            <a:alphaModFix/>
          </a:blip>
          <a:srcRect/>
          <a:stretch/>
        </p:blipFill>
        <p:spPr>
          <a:xfrm>
            <a:off x="-209844" y="-296339"/>
            <a:ext cx="10115844" cy="7154335"/>
          </a:xfrm>
          <a:prstGeom prst="rect">
            <a:avLst/>
          </a:prstGeom>
          <a:noFill/>
          <a:ln>
            <a:noFill/>
          </a:ln>
        </p:spPr>
      </p:pic>
      <p:pic>
        <p:nvPicPr>
          <p:cNvPr id="54" name="Google Shape;54;p9"/>
          <p:cNvPicPr preferRelativeResize="0"/>
          <p:nvPr/>
        </p:nvPicPr>
        <p:blipFill rotWithShape="1">
          <a:blip r:embed="rId3">
            <a:alphaModFix/>
          </a:blip>
          <a:srcRect/>
          <a:stretch/>
        </p:blipFill>
        <p:spPr>
          <a:xfrm>
            <a:off x="8993925" y="318410"/>
            <a:ext cx="618306" cy="645023"/>
          </a:xfrm>
          <a:prstGeom prst="rect">
            <a:avLst/>
          </a:prstGeom>
          <a:noFill/>
          <a:ln>
            <a:noFill/>
          </a:ln>
        </p:spPr>
      </p:pic>
      <p:pic>
        <p:nvPicPr>
          <p:cNvPr id="55" name="Google Shape;55;p9" descr="A picture containing diagram  Description automatically generated"/>
          <p:cNvPicPr preferRelativeResize="0"/>
          <p:nvPr/>
        </p:nvPicPr>
        <p:blipFill rotWithShape="1">
          <a:blip r:embed="rId4">
            <a:alphaModFix/>
          </a:blip>
          <a:srcRect r="26903" b="22943"/>
          <a:stretch/>
        </p:blipFill>
        <p:spPr>
          <a:xfrm>
            <a:off x="0" y="0"/>
            <a:ext cx="6941127" cy="5284519"/>
          </a:xfrm>
          <a:prstGeom prst="rect">
            <a:avLst/>
          </a:prstGeom>
          <a:noFill/>
          <a:ln>
            <a:noFill/>
          </a:ln>
        </p:spPr>
      </p:pic>
      <p:pic>
        <p:nvPicPr>
          <p:cNvPr id="56" name="Google Shape;56;p9"/>
          <p:cNvPicPr preferRelativeResize="0"/>
          <p:nvPr/>
        </p:nvPicPr>
        <p:blipFill rotWithShape="1">
          <a:blip r:embed="rId5">
            <a:alphaModFix/>
          </a:blip>
          <a:srcRect/>
          <a:stretch/>
        </p:blipFill>
        <p:spPr>
          <a:xfrm>
            <a:off x="8439578" y="319143"/>
            <a:ext cx="618305" cy="6183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57"/>
        <p:cNvGrpSpPr/>
        <p:nvPr/>
      </p:nvGrpSpPr>
      <p:grpSpPr>
        <a:xfrm>
          <a:off x="0" y="0"/>
          <a:ext cx="0" cy="0"/>
          <a:chOff x="0" y="0"/>
          <a:chExt cx="0" cy="0"/>
        </a:xfrm>
      </p:grpSpPr>
      <p:pic>
        <p:nvPicPr>
          <p:cNvPr id="58" name="Google Shape;58;p10" descr="Calendar  Description automatically generated with low confidence"/>
          <p:cNvPicPr preferRelativeResize="0"/>
          <p:nvPr/>
        </p:nvPicPr>
        <p:blipFill rotWithShape="1">
          <a:blip r:embed="rId2">
            <a:alphaModFix/>
          </a:blip>
          <a:srcRect r="50223" b="78442"/>
          <a:stretch/>
        </p:blipFill>
        <p:spPr>
          <a:xfrm>
            <a:off x="0" y="0"/>
            <a:ext cx="4536374" cy="1418974"/>
          </a:xfrm>
          <a:prstGeom prst="rect">
            <a:avLst/>
          </a:prstGeom>
          <a:noFill/>
          <a:ln>
            <a:noFill/>
          </a:ln>
        </p:spPr>
      </p:pic>
      <p:sp>
        <p:nvSpPr>
          <p:cNvPr id="59" name="Google Shape;59;p10"/>
          <p:cNvSpPr txBox="1">
            <a:spLocks noGrp="1"/>
          </p:cNvSpPr>
          <p:nvPr>
            <p:ph type="body" idx="1"/>
          </p:nvPr>
        </p:nvSpPr>
        <p:spPr>
          <a:xfrm>
            <a:off x="298450" y="243805"/>
            <a:ext cx="4291363" cy="45342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10"/>
          <p:cNvPicPr preferRelativeResize="0"/>
          <p:nvPr/>
        </p:nvPicPr>
        <p:blipFill rotWithShape="1">
          <a:blip r:embed="rId3">
            <a:alphaModFix/>
          </a:blip>
          <a:srcRect/>
          <a:stretch/>
        </p:blipFill>
        <p:spPr>
          <a:xfrm>
            <a:off x="8979906" y="319143"/>
            <a:ext cx="618305" cy="618305"/>
          </a:xfrm>
          <a:prstGeom prst="rect">
            <a:avLst/>
          </a:prstGeom>
          <a:noFill/>
          <a:ln>
            <a:noFill/>
          </a:ln>
        </p:spPr>
      </p:pic>
      <p:sp>
        <p:nvSpPr>
          <p:cNvPr id="61" name="Google Shape;61;p10"/>
          <p:cNvSpPr txBox="1">
            <a:spLocks noGrp="1"/>
          </p:cNvSpPr>
          <p:nvPr>
            <p:ph type="body" idx="2"/>
          </p:nvPr>
        </p:nvSpPr>
        <p:spPr>
          <a:xfrm>
            <a:off x="4732317" y="243805"/>
            <a:ext cx="4186052" cy="9615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2"/>
              </a:buClr>
              <a:buSzPts val="1200"/>
              <a:buNone/>
              <a:defRPr sz="12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10" descr="Shape  Description automatically generated"/>
          <p:cNvPicPr preferRelativeResize="0"/>
          <p:nvPr/>
        </p:nvPicPr>
        <p:blipFill rotWithShape="1">
          <a:blip r:embed="rId4">
            <a:alphaModFix/>
          </a:blip>
          <a:srcRect t="4872" r="5109" b="235"/>
          <a:stretch/>
        </p:blipFill>
        <p:spPr>
          <a:xfrm>
            <a:off x="-2304" y="0"/>
            <a:ext cx="9908304"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 descr="Text  Description automatically generated"/>
          <p:cNvPicPr preferRelativeResize="0"/>
          <p:nvPr/>
        </p:nvPicPr>
        <p:blipFill rotWithShape="1">
          <a:blip r:embed="rId48">
            <a:alphaModFix/>
          </a:blip>
          <a:srcRect t="90855" r="49012" b="-1"/>
          <a:stretch/>
        </p:blipFill>
        <p:spPr>
          <a:xfrm>
            <a:off x="0" y="6230814"/>
            <a:ext cx="4841631" cy="6271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tl/t-6JOCbRps5r"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www.youtube.com/c/thegrassrootsfootballhub"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hyperlink" Target="https://www.youtube.com/c/thegrassrootsfootballhu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pt/slides/ppt/slides/slide34.x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https://we.tl/t-PB5KTSb7yt"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hyperlink" Target="https://we.tl/t-s1QqrfWjlN"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youtube.com/c/thegrassrootsfootballhub"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8" Type="http://schemas.openxmlformats.org/officeDocument/2006/relationships/hyperlink" Target="https://the-fa.com/clubstructuresguide" TargetMode="External"/><Relationship Id="rId13" Type="http://schemas.openxmlformats.org/officeDocument/2006/relationships/hyperlink" Target="https://www.sportengland.org/how-we-can-help/our-funds" TargetMode="External"/><Relationship Id="rId3" Type="http://schemas.openxmlformats.org/officeDocument/2006/relationships/hyperlink" Target="https://www.englandfootball.com/run/leagues-and-clubs" TargetMode="External"/><Relationship Id="rId7" Type="http://schemas.openxmlformats.org/officeDocument/2006/relationships/hyperlink" Target="https://thebootroom.thefa.com/" TargetMode="External"/><Relationship Id="rId12" Type="http://schemas.openxmlformats.org/officeDocument/2006/relationships/hyperlink" Target="https://www.sportengland.org/" TargetMode="External"/><Relationship Id="rId2" Type="http://schemas.openxmlformats.org/officeDocument/2006/relationships/notesSlide" Target="../notesSlides/notesSlide33.xml"/><Relationship Id="rId1" Type="http://schemas.openxmlformats.org/officeDocument/2006/relationships/slideLayout" Target="../slideLayouts/slideLayout45.xml"/><Relationship Id="rId6" Type="http://schemas.openxmlformats.org/officeDocument/2006/relationships/hyperlink" Target="https://englandfootballgrassrootshub.co.uk/events" TargetMode="External"/><Relationship Id="rId11" Type="http://schemas.openxmlformats.org/officeDocument/2006/relationships/hyperlink" Target="https://footballfoundation.org.uk/local-plans" TargetMode="External"/><Relationship Id="rId5" Type="http://schemas.openxmlformats.org/officeDocument/2006/relationships/hyperlink" Target="https://www.youtube.com/c/thegrassrootsfootballhub" TargetMode="External"/><Relationship Id="rId10" Type="http://schemas.openxmlformats.org/officeDocument/2006/relationships/hyperlink" Target="https://footballfoundation.org.uk/" TargetMode="External"/><Relationship Id="rId4" Type="http://schemas.openxmlformats.org/officeDocument/2006/relationships/hyperlink" Target="https://www.englandfootball.com/run/leagues-and-clubs/england-football-accreditation" TargetMode="External"/><Relationship Id="rId9" Type="http://schemas.openxmlformats.org/officeDocument/2006/relationships/hyperlink" Target="https://www.englandfootball.com/explore/county-football-associa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subTitle" idx="1"/>
          </p:nvPr>
        </p:nvSpPr>
        <p:spPr>
          <a:xfrm>
            <a:off x="314330" y="5784850"/>
            <a:ext cx="4441825" cy="67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GB"/>
              <a:t>2022 - 2023</a:t>
            </a:r>
            <a:endParaRPr/>
          </a:p>
        </p:txBody>
      </p:sp>
      <p:pic>
        <p:nvPicPr>
          <p:cNvPr id="3" name="Picture Placeholder 2" descr="A picture containing text, sign, outdoor&#10;&#10;Description automatically generated">
            <a:extLst>
              <a:ext uri="{FF2B5EF4-FFF2-40B4-BE49-F238E27FC236}">
                <a16:creationId xmlns:a16="http://schemas.microsoft.com/office/drawing/2014/main" id="{C56904C8-CB19-698E-DB8F-BF8DAC169FBD}"/>
              </a:ext>
            </a:extLst>
          </p:cNvPr>
          <p:cNvPicPr>
            <a:picLocks noGrp="1" noChangeAspect="1"/>
          </p:cNvPicPr>
          <p:nvPr>
            <p:ph type="pic" idx="2"/>
          </p:nvPr>
        </p:nvPicPr>
        <p:blipFill>
          <a:blip r:embed="rId3"/>
          <a:srcRect l="309" r="309"/>
          <a:stretch>
            <a:fillRect/>
          </a:stretch>
        </p:blipFill>
        <p:spPr>
          <a:xfrm>
            <a:off x="7058025" y="5943600"/>
            <a:ext cx="511175" cy="514350"/>
          </a:xfrm>
          <a:prstGeom prst="rect">
            <a:avLst/>
          </a:prstGeom>
          <a:noFill/>
          <a:ln>
            <a:noFill/>
          </a:ln>
        </p:spPr>
      </p:pic>
      <p:sp>
        <p:nvSpPr>
          <p:cNvPr id="364" name="Google Shape;364;p48"/>
          <p:cNvSpPr txBox="1">
            <a:spLocks noGrp="1"/>
          </p:cNvSpPr>
          <p:nvPr>
            <p:ph type="body" idx="3"/>
          </p:nvPr>
        </p:nvSpPr>
        <p:spPr>
          <a:xfrm>
            <a:off x="298450" y="342900"/>
            <a:ext cx="4654549" cy="730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a:t>EALING UNITED FOOTBALL CLUB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7">
            <a:hlinkClick r:id="rId3"/>
          </p:cNvPr>
          <p:cNvSpPr/>
          <p:nvPr/>
        </p:nvSpPr>
        <p:spPr>
          <a:xfrm>
            <a:off x="3544047" y="1153459"/>
            <a:ext cx="346635" cy="20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460" name="Google Shape;460;p57"/>
          <p:cNvGraphicFramePr/>
          <p:nvPr/>
        </p:nvGraphicFramePr>
        <p:xfrm>
          <a:off x="355819" y="2086460"/>
          <a:ext cx="4614000" cy="2461925"/>
        </p:xfrm>
        <a:graphic>
          <a:graphicData uri="http://schemas.openxmlformats.org/drawingml/2006/table">
            <a:tbl>
              <a:tblPr firstRow="1" bandRow="1">
                <a:noFill/>
                <a:tableStyleId>{7F71E5FB-9278-498F-ACCA-75545C530294}</a:tableStyleId>
              </a:tblPr>
              <a:tblGrid>
                <a:gridCol w="1494175">
                  <a:extLst>
                    <a:ext uri="{9D8B030D-6E8A-4147-A177-3AD203B41FA5}">
                      <a16:colId xmlns:a16="http://schemas.microsoft.com/office/drawing/2014/main" val="20000"/>
                    </a:ext>
                  </a:extLst>
                </a:gridCol>
                <a:gridCol w="3119825">
                  <a:extLst>
                    <a:ext uri="{9D8B030D-6E8A-4147-A177-3AD203B41FA5}">
                      <a16:colId xmlns:a16="http://schemas.microsoft.com/office/drawing/2014/main" val="20001"/>
                    </a:ext>
                  </a:extLst>
                </a:gridCol>
              </a:tblGrid>
              <a:tr h="907275">
                <a:tc>
                  <a:txBody>
                    <a:bodyPr/>
                    <a:lstStyle/>
                    <a:p>
                      <a:pPr marL="0" marR="0" lvl="0" indent="0" algn="l" rtl="0">
                        <a:spcBef>
                          <a:spcPts val="0"/>
                        </a:spcBef>
                        <a:spcAft>
                          <a:spcPts val="0"/>
                        </a:spcAft>
                        <a:buNone/>
                      </a:pPr>
                      <a:r>
                        <a:rPr lang="en-GB" sz="1200" b="1">
                          <a:solidFill>
                            <a:schemeClr val="dk2"/>
                          </a:solidFill>
                        </a:rPr>
                        <a:t>Total Projected Income</a:t>
                      </a:r>
                      <a:endParaRPr/>
                    </a:p>
                  </a:txBody>
                  <a:tcPr marL="112200" marR="112200" marT="56100" marB="56100" anchor="ctr">
                    <a:solidFill>
                      <a:srgbClr val="F0F1F4">
                        <a:alpha val="69803"/>
                      </a:srgbClr>
                    </a:solidFill>
                  </a:tcPr>
                </a:tc>
                <a:tc>
                  <a:txBody>
                    <a:bodyPr/>
                    <a:lstStyle/>
                    <a:p>
                      <a:pPr marL="0" marR="0" lvl="0" indent="0" algn="r" rtl="0">
                        <a:spcBef>
                          <a:spcPts val="0"/>
                        </a:spcBef>
                        <a:spcAft>
                          <a:spcPts val="0"/>
                        </a:spcAft>
                        <a:buNone/>
                      </a:pPr>
                      <a:r>
                        <a:rPr lang="en-GB" sz="1200" b="0">
                          <a:solidFill>
                            <a:schemeClr val="dk2"/>
                          </a:solidFill>
                        </a:rPr>
                        <a:t>£17,000</a:t>
                      </a:r>
                      <a:endParaRPr sz="1200" b="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0"/>
                  </a:ext>
                </a:extLst>
              </a:tr>
              <a:tr h="907275">
                <a:tc>
                  <a:txBody>
                    <a:bodyPr/>
                    <a:lstStyle/>
                    <a:p>
                      <a:pPr marL="0" marR="0" lvl="0" indent="0" algn="l" rtl="0">
                        <a:spcBef>
                          <a:spcPts val="0"/>
                        </a:spcBef>
                        <a:spcAft>
                          <a:spcPts val="0"/>
                        </a:spcAft>
                        <a:buNone/>
                      </a:pPr>
                      <a:r>
                        <a:rPr lang="en-GB" sz="1200" b="1">
                          <a:solidFill>
                            <a:schemeClr val="dk2"/>
                          </a:solidFill>
                        </a:rPr>
                        <a:t>Total Projected Expenditure</a:t>
                      </a:r>
                      <a:endParaRPr/>
                    </a:p>
                  </a:txBody>
                  <a:tcPr marL="112200" marR="112200" marT="56100" marB="56100" anchor="ctr">
                    <a:solidFill>
                      <a:srgbClr val="F0F1F4">
                        <a:alpha val="69803"/>
                      </a:srgbClr>
                    </a:solidFill>
                  </a:tcPr>
                </a:tc>
                <a:tc>
                  <a:txBody>
                    <a:bodyPr/>
                    <a:lstStyle/>
                    <a:p>
                      <a:pPr marL="0" marR="0" lvl="0" indent="0" algn="r" rtl="0">
                        <a:spcBef>
                          <a:spcPts val="0"/>
                        </a:spcBef>
                        <a:spcAft>
                          <a:spcPts val="0"/>
                        </a:spcAft>
                        <a:buNone/>
                      </a:pPr>
                      <a:r>
                        <a:rPr lang="en-GB" sz="1200">
                          <a:solidFill>
                            <a:schemeClr val="dk2"/>
                          </a:solidFill>
                        </a:rPr>
                        <a:t>£12,000</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1"/>
                  </a:ext>
                </a:extLst>
              </a:tr>
              <a:tr h="647375">
                <a:tc>
                  <a:txBody>
                    <a:bodyPr/>
                    <a:lstStyle/>
                    <a:p>
                      <a:pPr marL="0" marR="0" lvl="0" indent="0" algn="l" rtl="0">
                        <a:spcBef>
                          <a:spcPts val="0"/>
                        </a:spcBef>
                        <a:spcAft>
                          <a:spcPts val="0"/>
                        </a:spcAft>
                        <a:buNone/>
                      </a:pPr>
                      <a:r>
                        <a:rPr lang="en-GB" sz="1200" b="1">
                          <a:solidFill>
                            <a:schemeClr val="dk2"/>
                          </a:solidFill>
                        </a:rPr>
                        <a:t>Annual Balance</a:t>
                      </a:r>
                      <a:endParaRPr/>
                    </a:p>
                  </a:txBody>
                  <a:tcPr marL="112200" marR="112200" marT="56100" marB="56100" anchor="ctr">
                    <a:solidFill>
                      <a:srgbClr val="E3E5EB"/>
                    </a:solidFill>
                  </a:tcPr>
                </a:tc>
                <a:tc>
                  <a:txBody>
                    <a:bodyPr/>
                    <a:lstStyle/>
                    <a:p>
                      <a:pPr marL="0" marR="0" lvl="0" indent="0" algn="r" rtl="0">
                        <a:spcBef>
                          <a:spcPts val="0"/>
                        </a:spcBef>
                        <a:spcAft>
                          <a:spcPts val="0"/>
                        </a:spcAft>
                        <a:buNone/>
                      </a:pPr>
                      <a:r>
                        <a:rPr lang="en-GB" sz="1200">
                          <a:solidFill>
                            <a:schemeClr val="dk2"/>
                          </a:solidFill>
                        </a:rPr>
                        <a:t>£5,000</a:t>
                      </a:r>
                      <a:endParaRPr sz="1200">
                        <a:solidFill>
                          <a:schemeClr val="dk2"/>
                        </a:solidFill>
                      </a:endParaRPr>
                    </a:p>
                  </a:txBody>
                  <a:tcPr marL="112200" marR="112200" marT="56100" marB="56100" anchor="ctr">
                    <a:solidFill>
                      <a:srgbClr val="E3E5EB"/>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aphicFrame>
        <p:nvGraphicFramePr>
          <p:cNvPr id="465" name="Google Shape;465;p58"/>
          <p:cNvGraphicFramePr/>
          <p:nvPr/>
        </p:nvGraphicFramePr>
        <p:xfrm>
          <a:off x="337265" y="342901"/>
          <a:ext cx="9231475" cy="6142415"/>
        </p:xfrm>
        <a:graphic>
          <a:graphicData uri="http://schemas.openxmlformats.org/drawingml/2006/table">
            <a:tbl>
              <a:tblPr firstRow="1" bandRow="1">
                <a:noFill/>
                <a:tableStyleId>{7F71E5FB-9278-498F-ACCA-75545C530294}</a:tableStyleId>
              </a:tblPr>
              <a:tblGrid>
                <a:gridCol w="2010350">
                  <a:extLst>
                    <a:ext uri="{9D8B030D-6E8A-4147-A177-3AD203B41FA5}">
                      <a16:colId xmlns:a16="http://schemas.microsoft.com/office/drawing/2014/main" val="20000"/>
                    </a:ext>
                  </a:extLst>
                </a:gridCol>
                <a:gridCol w="2407050">
                  <a:extLst>
                    <a:ext uri="{9D8B030D-6E8A-4147-A177-3AD203B41FA5}">
                      <a16:colId xmlns:a16="http://schemas.microsoft.com/office/drawing/2014/main" val="20001"/>
                    </a:ext>
                  </a:extLst>
                </a:gridCol>
                <a:gridCol w="1876750">
                  <a:extLst>
                    <a:ext uri="{9D8B030D-6E8A-4147-A177-3AD203B41FA5}">
                      <a16:colId xmlns:a16="http://schemas.microsoft.com/office/drawing/2014/main" val="20002"/>
                    </a:ext>
                  </a:extLst>
                </a:gridCol>
                <a:gridCol w="2937325">
                  <a:extLst>
                    <a:ext uri="{9D8B030D-6E8A-4147-A177-3AD203B41FA5}">
                      <a16:colId xmlns:a16="http://schemas.microsoft.com/office/drawing/2014/main" val="20003"/>
                    </a:ext>
                  </a:extLst>
                </a:gridCol>
              </a:tblGrid>
              <a:tr h="255625">
                <a:tc gridSpan="4">
                  <a:txBody>
                    <a:bodyPr/>
                    <a:lstStyle/>
                    <a:p>
                      <a:pPr marL="0" marR="0" lvl="0" indent="0" algn="ctr" rtl="0">
                        <a:spcBef>
                          <a:spcPts val="0"/>
                        </a:spcBef>
                        <a:spcAft>
                          <a:spcPts val="0"/>
                        </a:spcAft>
                        <a:buNone/>
                      </a:pPr>
                      <a:r>
                        <a:rPr lang="en-GB" sz="1200">
                          <a:solidFill>
                            <a:schemeClr val="lt1"/>
                          </a:solidFill>
                        </a:rPr>
                        <a:t>Annual Accounts Sheet</a:t>
                      </a:r>
                      <a:endParaRPr/>
                    </a:p>
                  </a:txBody>
                  <a:tcPr marL="112200" marR="112200" marT="56100" marB="56100" anchor="ctr">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8350">
                <a:tc>
                  <a:txBody>
                    <a:bodyPr/>
                    <a:lstStyle/>
                    <a:p>
                      <a:pPr marL="0" marR="0" lvl="0" indent="0" algn="l" rtl="0">
                        <a:spcBef>
                          <a:spcPts val="0"/>
                        </a:spcBef>
                        <a:spcAft>
                          <a:spcPts val="0"/>
                        </a:spcAft>
                        <a:buNone/>
                      </a:pPr>
                      <a:r>
                        <a:rPr lang="en-GB" sz="1200" b="1">
                          <a:solidFill>
                            <a:schemeClr val="dk2"/>
                          </a:solidFill>
                        </a:rPr>
                        <a:t>Club</a:t>
                      </a:r>
                      <a:endParaRPr/>
                    </a:p>
                  </a:txBody>
                  <a:tcPr marL="112200" marR="112200" marT="56100" marB="56100" anchor="ctr">
                    <a:solidFill>
                      <a:srgbClr val="F0F1F4">
                        <a:alpha val="69803"/>
                      </a:srgbClr>
                    </a:solidFill>
                  </a:tcPr>
                </a:tc>
                <a:tc gridSpan="3">
                  <a:txBody>
                    <a:bodyPr/>
                    <a:lstStyle/>
                    <a:p>
                      <a:pPr marL="0" marR="0" lvl="0" indent="0" algn="l" rtl="0">
                        <a:spcBef>
                          <a:spcPts val="0"/>
                        </a:spcBef>
                        <a:spcAft>
                          <a:spcPts val="0"/>
                        </a:spcAft>
                        <a:buNone/>
                      </a:pPr>
                      <a:r>
                        <a:rPr lang="en-GB" sz="1200">
                          <a:solidFill>
                            <a:schemeClr val="dk2"/>
                          </a:solidFill>
                        </a:rPr>
                        <a:t>Ealing United FC</a:t>
                      </a:r>
                      <a:endParaRPr sz="1200">
                        <a:solidFill>
                          <a:schemeClr val="dk2"/>
                        </a:solidFill>
                      </a:endParaRPr>
                    </a:p>
                  </a:txBody>
                  <a:tcPr marL="112200" marR="112200" marT="56100" marB="56100" anchor="ctr">
                    <a:solidFill>
                      <a:schemeClr val="lt1">
                        <a:alpha val="69803"/>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8350">
                <a:tc>
                  <a:txBody>
                    <a:bodyPr/>
                    <a:lstStyle/>
                    <a:p>
                      <a:pPr marL="0" marR="0" lvl="0" indent="0" algn="l" rtl="0">
                        <a:spcBef>
                          <a:spcPts val="0"/>
                        </a:spcBef>
                        <a:spcAft>
                          <a:spcPts val="0"/>
                        </a:spcAft>
                        <a:buNone/>
                      </a:pPr>
                      <a:r>
                        <a:rPr lang="en-GB" sz="1200" b="1">
                          <a:solidFill>
                            <a:schemeClr val="dk2"/>
                          </a:solidFill>
                        </a:rPr>
                        <a:t>Year</a:t>
                      </a:r>
                      <a:endParaRPr/>
                    </a:p>
                  </a:txBody>
                  <a:tcPr marL="112200" marR="112200" marT="56100" marB="56100" anchor="ctr">
                    <a:solidFill>
                      <a:srgbClr val="F0F1F4">
                        <a:alpha val="69803"/>
                      </a:srgbClr>
                    </a:solidFill>
                  </a:tcPr>
                </a:tc>
                <a:tc gridSpan="3">
                  <a:txBody>
                    <a:bodyPr/>
                    <a:lstStyle/>
                    <a:p>
                      <a:pPr marL="0" marR="0" lvl="0" indent="0" algn="l" rtl="0">
                        <a:spcBef>
                          <a:spcPts val="0"/>
                        </a:spcBef>
                        <a:spcAft>
                          <a:spcPts val="0"/>
                        </a:spcAft>
                        <a:buNone/>
                      </a:pPr>
                      <a:r>
                        <a:rPr lang="en-GB" sz="1200">
                          <a:solidFill>
                            <a:schemeClr val="dk2"/>
                          </a:solidFill>
                        </a:rPr>
                        <a:t>2022-2023</a:t>
                      </a:r>
                      <a:endParaRPr sz="1200">
                        <a:solidFill>
                          <a:schemeClr val="dk2"/>
                        </a:solidFill>
                      </a:endParaRPr>
                    </a:p>
                  </a:txBody>
                  <a:tcPr marL="112200" marR="112200" marT="56100" marB="56100" anchor="ctr">
                    <a:solidFill>
                      <a:schemeClr val="lt1">
                        <a:alpha val="69803"/>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8350">
                <a:tc gridSpan="2">
                  <a:txBody>
                    <a:bodyPr/>
                    <a:lstStyle/>
                    <a:p>
                      <a:pPr marL="0" marR="0" lvl="0" indent="0" algn="l" rtl="0">
                        <a:spcBef>
                          <a:spcPts val="0"/>
                        </a:spcBef>
                        <a:spcAft>
                          <a:spcPts val="0"/>
                        </a:spcAft>
                        <a:buNone/>
                      </a:pPr>
                      <a:r>
                        <a:rPr lang="en-GB" sz="1200" b="1">
                          <a:solidFill>
                            <a:schemeClr val="dk2"/>
                          </a:solidFill>
                        </a:rPr>
                        <a:t>Income</a:t>
                      </a:r>
                      <a:endParaRPr/>
                    </a:p>
                  </a:txBody>
                  <a:tcPr marL="112200" marR="112200" marT="56100" marB="56100" anchor="ctr">
                    <a:solidFill>
                      <a:srgbClr val="E3E5EB">
                        <a:alpha val="69803"/>
                      </a:srgbClr>
                    </a:solidFill>
                  </a:tcPr>
                </a:tc>
                <a:tc hMerge="1">
                  <a:txBody>
                    <a:bodyPr/>
                    <a:lstStyle/>
                    <a:p>
                      <a:endParaRPr lang="en-US"/>
                    </a:p>
                  </a:txBody>
                  <a:tcPr/>
                </a:tc>
                <a:tc gridSpan="2">
                  <a:txBody>
                    <a:bodyPr/>
                    <a:lstStyle/>
                    <a:p>
                      <a:pPr marL="0" marR="0" lvl="0" indent="0" algn="l" rtl="0">
                        <a:spcBef>
                          <a:spcPts val="0"/>
                        </a:spcBef>
                        <a:spcAft>
                          <a:spcPts val="0"/>
                        </a:spcAft>
                        <a:buNone/>
                      </a:pPr>
                      <a:r>
                        <a:rPr lang="en-GB" sz="1200" b="1">
                          <a:solidFill>
                            <a:schemeClr val="dk2"/>
                          </a:solidFill>
                        </a:rPr>
                        <a:t>Expenditure</a:t>
                      </a:r>
                      <a:endParaRPr/>
                    </a:p>
                  </a:txBody>
                  <a:tcPr marL="112200" marR="112200" marT="56100" marB="56100" anchor="ctr">
                    <a:solidFill>
                      <a:srgbClr val="E3E5EB">
                        <a:alpha val="69803"/>
                      </a:srgbClr>
                    </a:solidFill>
                  </a:tcPr>
                </a:tc>
                <a:tc hMerge="1">
                  <a:txBody>
                    <a:bodyPr/>
                    <a:lstStyle/>
                    <a:p>
                      <a:endParaRPr lang="en-US"/>
                    </a:p>
                  </a:txBody>
                  <a:tcPr/>
                </a:tc>
                <a:extLst>
                  <a:ext uri="{0D108BD9-81ED-4DB2-BD59-A6C34878D82A}">
                    <a16:rowId xmlns:a16="http://schemas.microsoft.com/office/drawing/2014/main" val="10003"/>
                  </a:ext>
                </a:extLst>
              </a:tr>
              <a:tr h="298350">
                <a:tc>
                  <a:txBody>
                    <a:bodyPr/>
                    <a:lstStyle/>
                    <a:p>
                      <a:pPr marL="0" marR="0" lvl="0" indent="0" algn="l" rtl="0">
                        <a:spcBef>
                          <a:spcPts val="0"/>
                        </a:spcBef>
                        <a:spcAft>
                          <a:spcPts val="0"/>
                        </a:spcAft>
                        <a:buNone/>
                      </a:pPr>
                      <a:r>
                        <a:rPr lang="en-GB" sz="1200" b="1">
                          <a:solidFill>
                            <a:schemeClr val="dk2"/>
                          </a:solidFill>
                        </a:rPr>
                        <a:t>Sponsorship</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£6800</a:t>
                      </a: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Affiliation</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£400</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4"/>
                  </a:ext>
                </a:extLst>
              </a:tr>
              <a:tr h="298350">
                <a:tc>
                  <a:txBody>
                    <a:bodyPr/>
                    <a:lstStyle/>
                    <a:p>
                      <a:pPr marL="0" marR="0" lvl="0" indent="0" algn="l" rtl="0">
                        <a:spcBef>
                          <a:spcPts val="0"/>
                        </a:spcBef>
                        <a:spcAft>
                          <a:spcPts val="0"/>
                        </a:spcAft>
                        <a:buNone/>
                      </a:pPr>
                      <a:r>
                        <a:rPr lang="en-GB" sz="1200" b="1">
                          <a:solidFill>
                            <a:schemeClr val="dk2"/>
                          </a:solidFill>
                        </a:rPr>
                        <a:t>Subs</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£2.50 to £5 per match</a:t>
                      </a: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Pitch Hire</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£1500 per season + £110 per match (U13+)</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5"/>
                  </a:ext>
                </a:extLst>
              </a:tr>
              <a:tr h="298350">
                <a:tc>
                  <a:txBody>
                    <a:bodyPr/>
                    <a:lstStyle/>
                    <a:p>
                      <a:pPr marL="0" marR="0" lvl="0" indent="0" algn="l" rtl="0">
                        <a:spcBef>
                          <a:spcPts val="0"/>
                        </a:spcBef>
                        <a:spcAft>
                          <a:spcPts val="0"/>
                        </a:spcAft>
                        <a:buNone/>
                      </a:pPr>
                      <a:r>
                        <a:rPr lang="en-GB" sz="1200" b="1">
                          <a:solidFill>
                            <a:schemeClr val="dk2"/>
                          </a:solidFill>
                        </a:rPr>
                        <a:t>Donations</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N/A</a:t>
                      </a: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Training Hire</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£90 (U13 only)</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6"/>
                  </a:ext>
                </a:extLst>
              </a:tr>
              <a:tr h="298350">
                <a:tc>
                  <a:txBody>
                    <a:bodyPr/>
                    <a:lstStyle/>
                    <a:p>
                      <a:pPr marL="0" marR="0" lvl="0" indent="0" algn="l" rtl="0">
                        <a:spcBef>
                          <a:spcPts val="0"/>
                        </a:spcBef>
                        <a:spcAft>
                          <a:spcPts val="0"/>
                        </a:spcAft>
                        <a:buNone/>
                      </a:pPr>
                      <a:r>
                        <a:rPr lang="en-GB" sz="1200" b="1">
                          <a:solidFill>
                            <a:schemeClr val="dk2"/>
                          </a:solidFill>
                        </a:rPr>
                        <a:t>Grants</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TBC</a:t>
                      </a: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Referee Fees</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TBC</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7"/>
                  </a:ext>
                </a:extLst>
              </a:tr>
              <a:tr h="298350">
                <a:tc>
                  <a:txBody>
                    <a:bodyPr/>
                    <a:lstStyle/>
                    <a:p>
                      <a:pPr marL="0" marR="0" lvl="0" indent="0" algn="l" rtl="0">
                        <a:spcBef>
                          <a:spcPts val="0"/>
                        </a:spcBef>
                        <a:spcAft>
                          <a:spcPts val="0"/>
                        </a:spcAft>
                        <a:buNone/>
                      </a:pPr>
                      <a:r>
                        <a:rPr lang="en-GB" sz="1200" b="1">
                          <a:solidFill>
                            <a:schemeClr val="dk2"/>
                          </a:solidFill>
                        </a:rPr>
                        <a:t>Trips</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N/A</a:t>
                      </a: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Washing</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N/A</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8"/>
                  </a:ext>
                </a:extLst>
              </a:tr>
              <a:tr h="298350">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Fines</a:t>
                      </a:r>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TBC</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09"/>
                  </a:ext>
                </a:extLst>
              </a:tr>
              <a:tr h="298350">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r>
                        <a:rPr lang="en-GB" sz="1200" b="1">
                          <a:solidFill>
                            <a:schemeClr val="dk2"/>
                          </a:solidFill>
                        </a:rPr>
                        <a:t>Playing Kit</a:t>
                      </a: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£4,500</a:t>
                      </a: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10"/>
                  </a:ext>
                </a:extLst>
              </a:tr>
              <a:tr h="298350">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11"/>
                  </a:ext>
                </a:extLst>
              </a:tr>
              <a:tr h="298350">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12"/>
                  </a:ext>
                </a:extLst>
              </a:tr>
              <a:tr h="298350">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13"/>
                  </a:ext>
                </a:extLst>
              </a:tr>
              <a:tr h="297425">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112200" marR="112200" marT="56100" marB="56100" anchor="ctr">
                    <a:solidFill>
                      <a:schemeClr val="lt1">
                        <a:alpha val="69803"/>
                      </a:schemeClr>
                    </a:solidFill>
                  </a:tcPr>
                </a:tc>
                <a:extLst>
                  <a:ext uri="{0D108BD9-81ED-4DB2-BD59-A6C34878D82A}">
                    <a16:rowId xmlns:a16="http://schemas.microsoft.com/office/drawing/2014/main" val="10014"/>
                  </a:ext>
                </a:extLst>
              </a:tr>
              <a:tr h="298350">
                <a:tc>
                  <a:txBody>
                    <a:bodyPr/>
                    <a:lstStyle/>
                    <a:p>
                      <a:pPr marL="0" marR="0" lvl="0" indent="0" algn="l" rtl="0">
                        <a:spcBef>
                          <a:spcPts val="0"/>
                        </a:spcBef>
                        <a:spcAft>
                          <a:spcPts val="0"/>
                        </a:spcAft>
                        <a:buNone/>
                      </a:pPr>
                      <a:r>
                        <a:rPr lang="en-GB" sz="1200" b="1">
                          <a:solidFill>
                            <a:schemeClr val="dk2"/>
                          </a:solidFill>
                        </a:rPr>
                        <a:t>Total Income</a:t>
                      </a:r>
                      <a:endParaRPr/>
                    </a:p>
                  </a:txBody>
                  <a:tcPr marL="112200" marR="112200" marT="56100" marB="56100" anchor="ctr">
                    <a:lnB w="12700" cap="flat" cmpd="sng">
                      <a:solidFill>
                        <a:schemeClr val="lt2"/>
                      </a:solidFill>
                      <a:prstDash val="solid"/>
                      <a:round/>
                      <a:headEnd type="none" w="sm" len="sm"/>
                      <a:tailEnd type="none" w="sm" len="sm"/>
                    </a:lnB>
                    <a:solidFill>
                      <a:srgbClr val="E3E5EB"/>
                    </a:solidFill>
                  </a:tcPr>
                </a:tc>
                <a:tc>
                  <a:txBody>
                    <a:bodyPr/>
                    <a:lstStyle/>
                    <a:p>
                      <a:pPr marL="0" marR="0" lvl="0" indent="0" algn="r" rtl="0">
                        <a:spcBef>
                          <a:spcPts val="0"/>
                        </a:spcBef>
                        <a:spcAft>
                          <a:spcPts val="0"/>
                        </a:spcAft>
                        <a:buNone/>
                      </a:pPr>
                      <a:r>
                        <a:rPr lang="en-GB" sz="1200" b="1">
                          <a:solidFill>
                            <a:schemeClr val="dk2"/>
                          </a:solidFill>
                        </a:rPr>
                        <a:t>£17,000</a:t>
                      </a:r>
                      <a:endParaRPr sz="1200" b="1">
                        <a:solidFill>
                          <a:schemeClr val="dk2"/>
                        </a:solidFill>
                      </a:endParaRPr>
                    </a:p>
                  </a:txBody>
                  <a:tcPr marL="112200" marR="112200" marT="56100" marB="56100" anchor="ctr">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GB" sz="1200" b="1">
                          <a:solidFill>
                            <a:schemeClr val="dk2"/>
                          </a:solidFill>
                        </a:rPr>
                        <a:t>Total Expenditure</a:t>
                      </a:r>
                      <a:endParaRPr/>
                    </a:p>
                  </a:txBody>
                  <a:tcPr marL="112200" marR="112200" marT="56100" marB="56100" anchor="ctr">
                    <a:lnB w="12700" cap="flat" cmpd="sng">
                      <a:solidFill>
                        <a:schemeClr val="lt2"/>
                      </a:solidFill>
                      <a:prstDash val="solid"/>
                      <a:round/>
                      <a:headEnd type="none" w="sm" len="sm"/>
                      <a:tailEnd type="none" w="sm" len="sm"/>
                    </a:lnB>
                    <a:solidFill>
                      <a:srgbClr val="E3E5EB"/>
                    </a:solidFill>
                  </a:tcPr>
                </a:tc>
                <a:tc>
                  <a:txBody>
                    <a:bodyPr/>
                    <a:lstStyle/>
                    <a:p>
                      <a:pPr marL="0" marR="0" lvl="0" indent="0" algn="r" rtl="0">
                        <a:spcBef>
                          <a:spcPts val="0"/>
                        </a:spcBef>
                        <a:spcAft>
                          <a:spcPts val="0"/>
                        </a:spcAft>
                        <a:buNone/>
                      </a:pPr>
                      <a:r>
                        <a:rPr lang="en-GB" sz="1200" b="1">
                          <a:solidFill>
                            <a:schemeClr val="dk2"/>
                          </a:solidFill>
                        </a:rPr>
                        <a:t>£12,000</a:t>
                      </a:r>
                      <a:endParaRPr sz="1200" b="1">
                        <a:solidFill>
                          <a:schemeClr val="dk2"/>
                        </a:solidFill>
                      </a:endParaRPr>
                    </a:p>
                  </a:txBody>
                  <a:tcPr marL="112200" marR="112200" marT="56100" marB="56100" anchor="ctr">
                    <a:lnB w="12700"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98350">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298350">
                <a:tc>
                  <a:txBody>
                    <a:bodyPr/>
                    <a:lstStyle/>
                    <a:p>
                      <a:pPr marL="0" marR="0" lvl="0" indent="0" algn="l" rtl="0">
                        <a:spcBef>
                          <a:spcPts val="0"/>
                        </a:spcBef>
                        <a:spcAft>
                          <a:spcPts val="0"/>
                        </a:spcAft>
                        <a:buNone/>
                      </a:pPr>
                      <a:r>
                        <a:rPr lang="en-GB" sz="1200" b="1">
                          <a:solidFill>
                            <a:schemeClr val="dk2"/>
                          </a:solidFill>
                        </a:rPr>
                        <a:t>Opening Balance</a:t>
                      </a:r>
                      <a:endParaRPr/>
                    </a:p>
                  </a:txBody>
                  <a:tcPr marL="112200" marR="112200" marT="56100" marB="56100" anchor="ctr">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solidFill>
                      <a:srgbClr val="E3E5EB"/>
                    </a:solidFill>
                  </a:tcPr>
                </a:tc>
                <a:tc>
                  <a:txBody>
                    <a:bodyPr/>
                    <a:lstStyle/>
                    <a:p>
                      <a:pPr marL="0" marR="0" lvl="0" indent="0" algn="r" rtl="0">
                        <a:spcBef>
                          <a:spcPts val="0"/>
                        </a:spcBef>
                        <a:spcAft>
                          <a:spcPts val="0"/>
                        </a:spcAft>
                        <a:buNone/>
                      </a:pPr>
                      <a:r>
                        <a:rPr lang="en-GB" sz="1200" b="1">
                          <a:solidFill>
                            <a:schemeClr val="dk2"/>
                          </a:solidFill>
                        </a:rPr>
                        <a:t>£13,500</a:t>
                      </a: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r h="298350">
                <a:tc>
                  <a:txBody>
                    <a:bodyPr/>
                    <a:lstStyle/>
                    <a:p>
                      <a:pPr marL="0" marR="0" lvl="0" indent="0" algn="l" rtl="0">
                        <a:spcBef>
                          <a:spcPts val="0"/>
                        </a:spcBef>
                        <a:spcAft>
                          <a:spcPts val="0"/>
                        </a:spcAft>
                        <a:buNone/>
                      </a:pPr>
                      <a:r>
                        <a:rPr lang="en-GB" sz="1200" b="1">
                          <a:solidFill>
                            <a:schemeClr val="dk2"/>
                          </a:solidFill>
                        </a:rPr>
                        <a:t>+ Surplus / Deficit</a:t>
                      </a:r>
                      <a:endParaRPr/>
                    </a:p>
                  </a:txBody>
                  <a:tcPr marL="112200" marR="112200" marT="56100" marB="56100" anchor="ctr">
                    <a:lnR w="9525" cap="flat" cmpd="sng">
                      <a:solidFill>
                        <a:srgbClr val="000000">
                          <a:alpha val="0"/>
                        </a:srgbClr>
                      </a:solidFill>
                      <a:prstDash val="solid"/>
                      <a:round/>
                      <a:headEnd type="none" w="sm" len="sm"/>
                      <a:tailEnd type="none" w="sm" len="sm"/>
                    </a:lnR>
                    <a:solidFill>
                      <a:srgbClr val="E3E5EB"/>
                    </a:solidFill>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298350">
                <a:tc>
                  <a:txBody>
                    <a:bodyPr/>
                    <a:lstStyle/>
                    <a:p>
                      <a:pPr marL="0" marR="0" lvl="0" indent="0" algn="l" rtl="0">
                        <a:spcBef>
                          <a:spcPts val="0"/>
                        </a:spcBef>
                        <a:spcAft>
                          <a:spcPts val="0"/>
                        </a:spcAft>
                        <a:buNone/>
                      </a:pPr>
                      <a:r>
                        <a:rPr lang="en-GB" sz="1200" b="1">
                          <a:solidFill>
                            <a:schemeClr val="dk2"/>
                          </a:solidFill>
                        </a:rPr>
                        <a:t>Total / Closing Balance</a:t>
                      </a:r>
                      <a:endParaRPr/>
                    </a:p>
                  </a:txBody>
                  <a:tcPr marL="112200" marR="112200" marT="56100" marB="56100" anchor="ctr">
                    <a:lnR w="9525" cap="flat" cmpd="sng">
                      <a:solidFill>
                        <a:srgbClr val="000000">
                          <a:alpha val="0"/>
                        </a:srgbClr>
                      </a:solidFill>
                      <a:prstDash val="solid"/>
                      <a:round/>
                      <a:headEnd type="none" w="sm" len="sm"/>
                      <a:tailEnd type="none" w="sm" len="sm"/>
                    </a:lnR>
                    <a:lnB w="12700" cap="flat" cmpd="sng">
                      <a:solidFill>
                        <a:schemeClr val="lt2"/>
                      </a:solidFill>
                      <a:prstDash val="solid"/>
                      <a:round/>
                      <a:headEnd type="none" w="sm" len="sm"/>
                      <a:tailEnd type="none" w="sm" len="sm"/>
                    </a:lnB>
                    <a:solidFill>
                      <a:srgbClr val="E3E5EB"/>
                    </a:solidFill>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endParaRPr sz="1200" b="1">
                        <a:solidFill>
                          <a:schemeClr val="dk2"/>
                        </a:solidFill>
                      </a:endParaRPr>
                    </a:p>
                  </a:txBody>
                  <a:tcPr marL="112200" marR="112200" marT="56100" marB="5610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1200" b="1">
                        <a:solidFill>
                          <a:schemeClr val="dk2"/>
                        </a:solidFill>
                      </a:endParaRPr>
                    </a:p>
                  </a:txBody>
                  <a:tcPr marL="112200" marR="112200" marT="56100" marB="56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59" descr="Table  Description automatically generated with medium confidence"/>
          <p:cNvPicPr preferRelativeResize="0"/>
          <p:nvPr/>
        </p:nvPicPr>
        <p:blipFill rotWithShape="1">
          <a:blip r:embed="rId3">
            <a:alphaModFix/>
          </a:blip>
          <a:srcRect l="3192" t="14721" r="3183" b="67232"/>
          <a:stretch/>
        </p:blipFill>
        <p:spPr>
          <a:xfrm>
            <a:off x="256381" y="1223706"/>
            <a:ext cx="9381330" cy="1301885"/>
          </a:xfrm>
          <a:prstGeom prst="rect">
            <a:avLst/>
          </a:prstGeom>
          <a:noFill/>
          <a:ln>
            <a:noFill/>
          </a:ln>
        </p:spPr>
      </p:pic>
      <p:graphicFrame>
        <p:nvGraphicFramePr>
          <p:cNvPr id="471" name="Google Shape;471;p59"/>
          <p:cNvGraphicFramePr/>
          <p:nvPr/>
        </p:nvGraphicFramePr>
        <p:xfrm>
          <a:off x="327338" y="2746270"/>
          <a:ext cx="9310350" cy="1365450"/>
        </p:xfrm>
        <a:graphic>
          <a:graphicData uri="http://schemas.openxmlformats.org/drawingml/2006/table">
            <a:tbl>
              <a:tblPr firstRow="1" bandRow="1">
                <a:noFill/>
                <a:tableStyleId>{7F71E5FB-9278-498F-ACCA-75545C530294}</a:tableStyleId>
              </a:tblPr>
              <a:tblGrid>
                <a:gridCol w="1344000">
                  <a:extLst>
                    <a:ext uri="{9D8B030D-6E8A-4147-A177-3AD203B41FA5}">
                      <a16:colId xmlns:a16="http://schemas.microsoft.com/office/drawing/2014/main" val="20000"/>
                    </a:ext>
                  </a:extLst>
                </a:gridCol>
                <a:gridCol w="1336150">
                  <a:extLst>
                    <a:ext uri="{9D8B030D-6E8A-4147-A177-3AD203B41FA5}">
                      <a16:colId xmlns:a16="http://schemas.microsoft.com/office/drawing/2014/main" val="20001"/>
                    </a:ext>
                  </a:extLst>
                </a:gridCol>
                <a:gridCol w="1320375">
                  <a:extLst>
                    <a:ext uri="{9D8B030D-6E8A-4147-A177-3AD203B41FA5}">
                      <a16:colId xmlns:a16="http://schemas.microsoft.com/office/drawing/2014/main" val="20002"/>
                    </a:ext>
                  </a:extLst>
                </a:gridCol>
                <a:gridCol w="13478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1283200">
                  <a:extLst>
                    <a:ext uri="{9D8B030D-6E8A-4147-A177-3AD203B41FA5}">
                      <a16:colId xmlns:a16="http://schemas.microsoft.com/office/drawing/2014/main" val="20005"/>
                    </a:ext>
                  </a:extLst>
                </a:gridCol>
                <a:gridCol w="1304025">
                  <a:extLst>
                    <a:ext uri="{9D8B030D-6E8A-4147-A177-3AD203B41FA5}">
                      <a16:colId xmlns:a16="http://schemas.microsoft.com/office/drawing/2014/main" val="20006"/>
                    </a:ext>
                  </a:extLst>
                </a:gridCol>
              </a:tblGrid>
              <a:tr h="682725">
                <a:tc>
                  <a:txBody>
                    <a:bodyPr/>
                    <a:lstStyle/>
                    <a:p>
                      <a:pPr marL="0" marR="0" lvl="0" indent="0" algn="l" rtl="0">
                        <a:spcBef>
                          <a:spcPts val="0"/>
                        </a:spcBef>
                        <a:spcAft>
                          <a:spcPts val="0"/>
                        </a:spcAft>
                        <a:buNone/>
                      </a:pPr>
                      <a:r>
                        <a:rPr lang="en-GB" sz="1200" b="0">
                          <a:solidFill>
                            <a:schemeClr val="dk2"/>
                          </a:solidFill>
                        </a:rPr>
                        <a:t>All Teams</a:t>
                      </a:r>
                      <a:endParaRPr sz="1200" b="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b="0">
                          <a:solidFill>
                            <a:schemeClr val="dk2"/>
                          </a:solidFill>
                        </a:rPr>
                        <a:t>C&amp;N Constructions</a:t>
                      </a:r>
                      <a:endParaRPr sz="1200" b="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b="0">
                          <a:solidFill>
                            <a:schemeClr val="dk2"/>
                          </a:solidFill>
                        </a:rPr>
                        <a:t>£3,000 per season</a:t>
                      </a:r>
                      <a:endParaRPr sz="1200" b="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b="0">
                          <a:solidFill>
                            <a:schemeClr val="dk2"/>
                          </a:solidFill>
                        </a:rPr>
                        <a:t>Cristian</a:t>
                      </a:r>
                      <a:endParaRPr sz="1200" b="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b="0">
                          <a:solidFill>
                            <a:schemeClr val="dk2"/>
                          </a:solidFill>
                        </a:rPr>
                        <a:t>Emails &amp; newsletters</a:t>
                      </a:r>
                      <a:endParaRPr sz="1200" b="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b="0">
                          <a:solidFill>
                            <a:schemeClr val="dk2"/>
                          </a:solidFill>
                        </a:rPr>
                        <a:t>August 2024</a:t>
                      </a:r>
                      <a:endParaRPr sz="1200" b="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b="0">
                          <a:solidFill>
                            <a:schemeClr val="dk2"/>
                          </a:solidFill>
                        </a:rPr>
                        <a:t>Promote on socials</a:t>
                      </a:r>
                      <a:endParaRPr sz="1200" b="0">
                        <a:solidFill>
                          <a:schemeClr val="dk2"/>
                        </a:solidFill>
                      </a:endParaRPr>
                    </a:p>
                  </a:txBody>
                  <a:tcPr marL="91450" marR="91450" marT="45725" marB="45725">
                    <a:solidFill>
                      <a:schemeClr val="lt1">
                        <a:alpha val="69800"/>
                      </a:schemeClr>
                    </a:solidFill>
                  </a:tcPr>
                </a:tc>
                <a:extLst>
                  <a:ext uri="{0D108BD9-81ED-4DB2-BD59-A6C34878D82A}">
                    <a16:rowId xmlns:a16="http://schemas.microsoft.com/office/drawing/2014/main" val="10000"/>
                  </a:ext>
                </a:extLst>
              </a:tr>
              <a:tr h="682725">
                <a:tc>
                  <a:txBody>
                    <a:bodyPr/>
                    <a:lstStyle/>
                    <a:p>
                      <a:pPr marL="0" marR="0" lvl="0" indent="0" algn="l" rtl="0">
                        <a:spcBef>
                          <a:spcPts val="0"/>
                        </a:spcBef>
                        <a:spcAft>
                          <a:spcPts val="0"/>
                        </a:spcAft>
                        <a:buNone/>
                      </a:pPr>
                      <a:r>
                        <a:rPr lang="en-GB" sz="1200">
                          <a:solidFill>
                            <a:schemeClr val="dk2"/>
                          </a:solidFill>
                        </a:rPr>
                        <a:t>All Teams</a:t>
                      </a:r>
                      <a:endParaRPr sz="120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a:solidFill>
                            <a:schemeClr val="dk2"/>
                          </a:solidFill>
                        </a:rPr>
                        <a:t>LUX Property Consultancy</a:t>
                      </a:r>
                      <a:endParaRPr sz="120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a:solidFill>
                            <a:schemeClr val="dk2"/>
                          </a:solidFill>
                        </a:rPr>
                        <a:t>£1,800 per season</a:t>
                      </a:r>
                      <a:endParaRPr sz="120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a:solidFill>
                            <a:schemeClr val="dk2"/>
                          </a:solidFill>
                        </a:rPr>
                        <a:t>Jonathan</a:t>
                      </a:r>
                      <a:endParaRPr sz="1200">
                        <a:solidFill>
                          <a:schemeClr val="dk2"/>
                        </a:solidFill>
                      </a:endParaRPr>
                    </a:p>
                  </a:txBody>
                  <a:tcPr marL="91450" marR="91450" marT="45725" marB="45725">
                    <a:solidFill>
                      <a:schemeClr val="lt1">
                        <a:alpha val="69800"/>
                      </a:schemeClr>
                    </a:solidFill>
                  </a:tcPr>
                </a:tc>
                <a:tc>
                  <a:txBody>
                    <a:bodyPr/>
                    <a:lstStyle/>
                    <a:p>
                      <a:pPr marL="0" lvl="0" indent="0" algn="l" rtl="0">
                        <a:spcBef>
                          <a:spcPts val="0"/>
                        </a:spcBef>
                        <a:spcAft>
                          <a:spcPts val="0"/>
                        </a:spcAft>
                        <a:buNone/>
                      </a:pPr>
                      <a:r>
                        <a:rPr lang="en-GB" sz="1200">
                          <a:solidFill>
                            <a:schemeClr val="dk2"/>
                          </a:solidFill>
                        </a:rPr>
                        <a:t>Emails &amp; newsletters</a:t>
                      </a:r>
                      <a:endParaRPr sz="1200">
                        <a:solidFill>
                          <a:schemeClr val="dk2"/>
                        </a:solidFill>
                      </a:endParaRPr>
                    </a:p>
                  </a:txBody>
                  <a:tcPr marL="91450" marR="91450" marT="45725" marB="45725">
                    <a:solidFill>
                      <a:schemeClr val="lt1">
                        <a:alpha val="69800"/>
                      </a:schemeClr>
                    </a:solidFill>
                  </a:tcPr>
                </a:tc>
                <a:tc>
                  <a:txBody>
                    <a:bodyPr/>
                    <a:lstStyle/>
                    <a:p>
                      <a:pPr marL="0" marR="0" lvl="0" indent="0" algn="l" rtl="0">
                        <a:spcBef>
                          <a:spcPts val="0"/>
                        </a:spcBef>
                        <a:spcAft>
                          <a:spcPts val="0"/>
                        </a:spcAft>
                        <a:buNone/>
                      </a:pPr>
                      <a:r>
                        <a:rPr lang="en-GB" sz="1200">
                          <a:solidFill>
                            <a:schemeClr val="dk2"/>
                          </a:solidFill>
                        </a:rPr>
                        <a:t>August 2023</a:t>
                      </a:r>
                      <a:endParaRPr sz="1200">
                        <a:solidFill>
                          <a:schemeClr val="dk2"/>
                        </a:solidFill>
                      </a:endParaRPr>
                    </a:p>
                  </a:txBody>
                  <a:tcPr marL="91450" marR="91450" marT="45725" marB="45725">
                    <a:solidFill>
                      <a:schemeClr val="lt1">
                        <a:alpha val="69800"/>
                      </a:schemeClr>
                    </a:solidFill>
                  </a:tcPr>
                </a:tc>
                <a:tc>
                  <a:txBody>
                    <a:bodyPr/>
                    <a:lstStyle/>
                    <a:p>
                      <a:pPr marL="0" lvl="0" indent="0" algn="l" rtl="0">
                        <a:spcBef>
                          <a:spcPts val="0"/>
                        </a:spcBef>
                        <a:spcAft>
                          <a:spcPts val="0"/>
                        </a:spcAft>
                        <a:buNone/>
                      </a:pPr>
                      <a:r>
                        <a:rPr lang="en-GB" sz="1200">
                          <a:solidFill>
                            <a:schemeClr val="dk2"/>
                          </a:solidFill>
                        </a:rPr>
                        <a:t>Promote on socials</a:t>
                      </a:r>
                      <a:endParaRPr sz="1200">
                        <a:solidFill>
                          <a:schemeClr val="dk2"/>
                        </a:solidFill>
                      </a:endParaRPr>
                    </a:p>
                  </a:txBody>
                  <a:tcPr marL="91450" marR="91450" marT="45725" marB="45725">
                    <a:solidFill>
                      <a:schemeClr val="lt1">
                        <a:alpha val="698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0"/>
          <p:cNvSpPr txBox="1">
            <a:spLocks noGrp="1"/>
          </p:cNvSpPr>
          <p:nvPr>
            <p:ph type="body" idx="1"/>
          </p:nvPr>
        </p:nvSpPr>
        <p:spPr>
          <a:xfrm>
            <a:off x="412750" y="1968500"/>
            <a:ext cx="4429125" cy="476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Improve quality of goalposts and storage</a:t>
            </a:r>
            <a:endParaRPr/>
          </a:p>
        </p:txBody>
      </p:sp>
      <p:sp>
        <p:nvSpPr>
          <p:cNvPr id="477" name="Google Shape;477;p60"/>
          <p:cNvSpPr txBox="1">
            <a:spLocks noGrp="1"/>
          </p:cNvSpPr>
          <p:nvPr>
            <p:ph type="body" idx="2"/>
          </p:nvPr>
        </p:nvSpPr>
        <p:spPr>
          <a:xfrm>
            <a:off x="412750" y="2787650"/>
            <a:ext cx="4429125" cy="476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Football Foundation Small Grant</a:t>
            </a:r>
            <a:endParaRPr/>
          </a:p>
        </p:txBody>
      </p:sp>
      <p:sp>
        <p:nvSpPr>
          <p:cNvPr id="478" name="Google Shape;478;p60"/>
          <p:cNvSpPr txBox="1">
            <a:spLocks noGrp="1"/>
          </p:cNvSpPr>
          <p:nvPr>
            <p:ph type="body" idx="3"/>
          </p:nvPr>
        </p:nvSpPr>
        <p:spPr>
          <a:xfrm>
            <a:off x="412506" y="3594101"/>
            <a:ext cx="4429125" cy="476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U7-U12 teams at Mervyn Rd</a:t>
            </a:r>
            <a:endParaRPr/>
          </a:p>
        </p:txBody>
      </p:sp>
      <p:sp>
        <p:nvSpPr>
          <p:cNvPr id="479" name="Google Shape;479;p60"/>
          <p:cNvSpPr txBox="1">
            <a:spLocks noGrp="1"/>
          </p:cNvSpPr>
          <p:nvPr>
            <p:ph type="body" idx="4"/>
          </p:nvPr>
        </p:nvSpPr>
        <p:spPr>
          <a:xfrm>
            <a:off x="412505" y="4413251"/>
            <a:ext cx="4429125" cy="476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Damaged goalsposts and poor indoor storage space at Mervyn Rd</a:t>
            </a:r>
            <a:endParaRPr/>
          </a:p>
        </p:txBody>
      </p:sp>
      <p:sp>
        <p:nvSpPr>
          <p:cNvPr id="480" name="Google Shape;480;p60"/>
          <p:cNvSpPr txBox="1">
            <a:spLocks noGrp="1"/>
          </p:cNvSpPr>
          <p:nvPr>
            <p:ph type="body" idx="5"/>
          </p:nvPr>
        </p:nvSpPr>
        <p:spPr>
          <a:xfrm>
            <a:off x="5064127" y="1968500"/>
            <a:ext cx="4429125" cy="476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110 players</a:t>
            </a:r>
            <a:endParaRPr/>
          </a:p>
        </p:txBody>
      </p:sp>
      <p:sp>
        <p:nvSpPr>
          <p:cNvPr id="481" name="Google Shape;481;p60"/>
          <p:cNvSpPr txBox="1">
            <a:spLocks noGrp="1"/>
          </p:cNvSpPr>
          <p:nvPr>
            <p:ph type="body" idx="6"/>
          </p:nvPr>
        </p:nvSpPr>
        <p:spPr>
          <a:xfrm>
            <a:off x="5064125" y="2787650"/>
            <a:ext cx="4429125" cy="55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Better quality goals for matches, with less chance of injury</a:t>
            </a:r>
            <a:endParaRPr/>
          </a:p>
          <a:p>
            <a:pPr marL="0" lvl="0" indent="0" algn="l" rtl="0">
              <a:lnSpc>
                <a:spcPct val="90000"/>
              </a:lnSpc>
              <a:spcBef>
                <a:spcPts val="0"/>
              </a:spcBef>
              <a:spcAft>
                <a:spcPts val="0"/>
              </a:spcAft>
              <a:buClr>
                <a:schemeClr val="dk2"/>
              </a:buClr>
              <a:buSzPts val="1200"/>
              <a:buNone/>
            </a:pPr>
            <a:r>
              <a:rPr lang="en-GB"/>
              <a:t>Improved storage for equipment</a:t>
            </a:r>
            <a:endParaRPr/>
          </a:p>
        </p:txBody>
      </p:sp>
      <p:sp>
        <p:nvSpPr>
          <p:cNvPr id="482" name="Google Shape;482;p60"/>
          <p:cNvSpPr txBox="1">
            <a:spLocks noGrp="1"/>
          </p:cNvSpPr>
          <p:nvPr>
            <p:ph type="body" idx="7"/>
          </p:nvPr>
        </p:nvSpPr>
        <p:spPr>
          <a:xfrm>
            <a:off x="5064124" y="4112358"/>
            <a:ext cx="4429125" cy="5040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£2,000</a:t>
            </a:r>
            <a:endParaRPr/>
          </a:p>
        </p:txBody>
      </p:sp>
      <p:sp>
        <p:nvSpPr>
          <p:cNvPr id="483" name="Google Shape;483;p60"/>
          <p:cNvSpPr txBox="1">
            <a:spLocks noGrp="1"/>
          </p:cNvSpPr>
          <p:nvPr>
            <p:ph type="body" idx="8"/>
          </p:nvPr>
        </p:nvSpPr>
        <p:spPr>
          <a:xfrm>
            <a:off x="5064123" y="4973516"/>
            <a:ext cx="4429125" cy="5382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Apply via FF</a:t>
            </a:r>
            <a:endParaRPr/>
          </a:p>
        </p:txBody>
      </p:sp>
      <p:sp>
        <p:nvSpPr>
          <p:cNvPr id="484" name="Google Shape;484;p60"/>
          <p:cNvSpPr txBox="1">
            <a:spLocks noGrp="1"/>
          </p:cNvSpPr>
          <p:nvPr>
            <p:ph type="body" idx="9"/>
          </p:nvPr>
        </p:nvSpPr>
        <p:spPr>
          <a:xfrm>
            <a:off x="5064123" y="5854030"/>
            <a:ext cx="4429125" cy="5382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Treasurer &amp; Chairman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61" descr="Calendar  Description automatically generated with medium confidence"/>
          <p:cNvPicPr preferRelativeResize="0"/>
          <p:nvPr/>
        </p:nvPicPr>
        <p:blipFill rotWithShape="1">
          <a:blip r:embed="rId3">
            <a:alphaModFix/>
          </a:blip>
          <a:srcRect l="2594" t="22155" r="1959" b="70069"/>
          <a:stretch/>
        </p:blipFill>
        <p:spPr>
          <a:xfrm>
            <a:off x="256988" y="1584960"/>
            <a:ext cx="9454777" cy="556260"/>
          </a:xfrm>
          <a:prstGeom prst="rect">
            <a:avLst/>
          </a:prstGeom>
          <a:noFill/>
          <a:ln>
            <a:noFill/>
          </a:ln>
        </p:spPr>
      </p:pic>
      <p:graphicFrame>
        <p:nvGraphicFramePr>
          <p:cNvPr id="490" name="Google Shape;490;p61"/>
          <p:cNvGraphicFramePr/>
          <p:nvPr/>
        </p:nvGraphicFramePr>
        <p:xfrm>
          <a:off x="304800" y="2141220"/>
          <a:ext cx="9389025" cy="4236595"/>
        </p:xfrm>
        <a:graphic>
          <a:graphicData uri="http://schemas.openxmlformats.org/drawingml/2006/table">
            <a:tbl>
              <a:tblPr firstRow="1" bandRow="1">
                <a:noFill/>
                <a:tableStyleId>{7F71E5FB-9278-498F-ACCA-75545C530294}</a:tableStyleId>
              </a:tblPr>
              <a:tblGrid>
                <a:gridCol w="1870625">
                  <a:extLst>
                    <a:ext uri="{9D8B030D-6E8A-4147-A177-3AD203B41FA5}">
                      <a16:colId xmlns:a16="http://schemas.microsoft.com/office/drawing/2014/main" val="20000"/>
                    </a:ext>
                  </a:extLst>
                </a:gridCol>
                <a:gridCol w="1876600">
                  <a:extLst>
                    <a:ext uri="{9D8B030D-6E8A-4147-A177-3AD203B41FA5}">
                      <a16:colId xmlns:a16="http://schemas.microsoft.com/office/drawing/2014/main" val="20001"/>
                    </a:ext>
                  </a:extLst>
                </a:gridCol>
                <a:gridCol w="1882600">
                  <a:extLst>
                    <a:ext uri="{9D8B030D-6E8A-4147-A177-3AD203B41FA5}">
                      <a16:colId xmlns:a16="http://schemas.microsoft.com/office/drawing/2014/main" val="20002"/>
                    </a:ext>
                  </a:extLst>
                </a:gridCol>
                <a:gridCol w="1882600">
                  <a:extLst>
                    <a:ext uri="{9D8B030D-6E8A-4147-A177-3AD203B41FA5}">
                      <a16:colId xmlns:a16="http://schemas.microsoft.com/office/drawing/2014/main" val="20003"/>
                    </a:ext>
                  </a:extLst>
                </a:gridCol>
                <a:gridCol w="1876600">
                  <a:extLst>
                    <a:ext uri="{9D8B030D-6E8A-4147-A177-3AD203B41FA5}">
                      <a16:colId xmlns:a16="http://schemas.microsoft.com/office/drawing/2014/main" val="20004"/>
                    </a:ext>
                  </a:extLst>
                </a:gridCol>
              </a:tblGrid>
              <a:tr h="682725">
                <a:tc>
                  <a:txBody>
                    <a:bodyPr/>
                    <a:lstStyle/>
                    <a:p>
                      <a:pPr marL="0" marR="0" lvl="0" indent="0" algn="l" rtl="0">
                        <a:spcBef>
                          <a:spcPts val="0"/>
                        </a:spcBef>
                        <a:spcAft>
                          <a:spcPts val="0"/>
                        </a:spcAft>
                        <a:buNone/>
                      </a:pPr>
                      <a:r>
                        <a:rPr lang="en-GB" sz="1200" b="0">
                          <a:solidFill>
                            <a:schemeClr val="dk2"/>
                          </a:solidFill>
                        </a:rPr>
                        <a:t>Improve number of parent volunteers - promote via social media and newsletters</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ASAP</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Committee members</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£0</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October 2022</a:t>
                      </a:r>
                      <a:endParaRPr sz="1200" b="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0"/>
                  </a:ext>
                </a:extLst>
              </a:tr>
              <a:tr h="682725">
                <a:tc>
                  <a:txBody>
                    <a:bodyPr/>
                    <a:lstStyle/>
                    <a:p>
                      <a:pPr marL="0" marR="0" lvl="0" indent="0" algn="l" rtl="0">
                        <a:spcBef>
                          <a:spcPts val="0"/>
                        </a:spcBef>
                        <a:spcAft>
                          <a:spcPts val="0"/>
                        </a:spcAft>
                        <a:buNone/>
                      </a:pPr>
                      <a:r>
                        <a:rPr lang="en-GB" sz="1200">
                          <a:solidFill>
                            <a:schemeClr val="dk2"/>
                          </a:solidFill>
                        </a:rPr>
                        <a:t>Meet on a termly basis as a board</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Oct, Jan, April &amp; June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Committee members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£0</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Termly</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1"/>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2"/>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3"/>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4"/>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5"/>
                  </a:ext>
                </a:extLst>
              </a:tr>
            </a:tbl>
          </a:graphicData>
        </a:graphic>
      </p:graphicFrame>
      <p:sp>
        <p:nvSpPr>
          <p:cNvPr id="491" name="Google Shape;491;p61"/>
          <p:cNvSpPr txBox="1">
            <a:spLocks noGrp="1"/>
          </p:cNvSpPr>
          <p:nvPr>
            <p:ph type="body" idx="1"/>
          </p:nvPr>
        </p:nvSpPr>
        <p:spPr>
          <a:xfrm>
            <a:off x="4165600" y="267374"/>
            <a:ext cx="4446494" cy="11191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ct val="100000"/>
              <a:buNone/>
            </a:pPr>
            <a:r>
              <a:rPr lang="en-GB" sz="1300"/>
              <a:t>Use this planner to set goals and the tasks you need to complete to build your volunteer team. It can also be used to identify key responsibilities for those who are already playing their part in your club.</a:t>
            </a:r>
            <a:endParaRPr/>
          </a:p>
          <a:p>
            <a:pPr marL="0" lvl="0" indent="0" algn="l" rtl="0">
              <a:lnSpc>
                <a:spcPct val="90000"/>
              </a:lnSpc>
              <a:spcBef>
                <a:spcPts val="0"/>
              </a:spcBef>
              <a:spcAft>
                <a:spcPts val="0"/>
              </a:spcAft>
              <a:buClr>
                <a:schemeClr val="dk2"/>
              </a:buClr>
              <a:buSzPct val="100000"/>
              <a:buNone/>
            </a:pPr>
            <a:r>
              <a:rPr lang="en-GB" sz="1300" b="1"/>
              <a:t>Tip: </a:t>
            </a:r>
            <a:r>
              <a:rPr lang="en-GB" sz="1300"/>
              <a:t>Visit our </a:t>
            </a:r>
            <a:r>
              <a:rPr lang="en-GB" sz="1200" b="0" i="0" u="sng" strike="noStrike" cap="none">
                <a:solidFill>
                  <a:schemeClr val="hlink"/>
                </a:solidFill>
                <a:latin typeface="Arial"/>
                <a:ea typeface="Arial"/>
                <a:cs typeface="Arial"/>
                <a:sym typeface="Arial"/>
                <a:hlinkClick r:id="rId4"/>
              </a:rPr>
              <a:t>England Football League and Club Hub</a:t>
            </a:r>
            <a:r>
              <a:rPr lang="en-GB" sz="1200" b="0" i="0" u="none" strike="noStrike" cap="none">
                <a:solidFill>
                  <a:srgbClr val="011E41"/>
                </a:solidFill>
                <a:latin typeface="Arial"/>
                <a:ea typeface="Arial"/>
                <a:cs typeface="Arial"/>
                <a:sym typeface="Arial"/>
              </a:rPr>
              <a:t> </a:t>
            </a:r>
            <a:r>
              <a:rPr lang="en-GB" sz="1300">
                <a:solidFill>
                  <a:srgbClr val="011E41"/>
                </a:solidFill>
              </a:rPr>
              <a:t>on YouTube for ideas and insights to help you make the most of the people at your club.</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2"/>
          <p:cNvSpPr txBox="1">
            <a:spLocks noGrp="1"/>
          </p:cNvSpPr>
          <p:nvPr>
            <p:ph type="body" idx="1"/>
          </p:nvPr>
        </p:nvSpPr>
        <p:spPr>
          <a:xfrm>
            <a:off x="4149908" y="2746169"/>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Mike O’Brien</a:t>
            </a:r>
            <a:endParaRPr/>
          </a:p>
        </p:txBody>
      </p:sp>
      <p:sp>
        <p:nvSpPr>
          <p:cNvPr id="497" name="Google Shape;497;p62"/>
          <p:cNvSpPr txBox="1">
            <a:spLocks noGrp="1"/>
          </p:cNvSpPr>
          <p:nvPr>
            <p:ph type="body" idx="2"/>
          </p:nvPr>
        </p:nvSpPr>
        <p:spPr>
          <a:xfrm>
            <a:off x="2152874" y="3551712"/>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Toby Wolf</a:t>
            </a:r>
            <a:endParaRPr/>
          </a:p>
        </p:txBody>
      </p:sp>
      <p:sp>
        <p:nvSpPr>
          <p:cNvPr id="498" name="Google Shape;498;p62"/>
          <p:cNvSpPr txBox="1">
            <a:spLocks noGrp="1"/>
          </p:cNvSpPr>
          <p:nvPr>
            <p:ph type="body" idx="3"/>
          </p:nvPr>
        </p:nvSpPr>
        <p:spPr>
          <a:xfrm>
            <a:off x="4149907" y="3551711"/>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Louis Wynne</a:t>
            </a:r>
            <a:endParaRPr/>
          </a:p>
        </p:txBody>
      </p:sp>
      <p:sp>
        <p:nvSpPr>
          <p:cNvPr id="499" name="Google Shape;499;p62"/>
          <p:cNvSpPr txBox="1">
            <a:spLocks noGrp="1"/>
          </p:cNvSpPr>
          <p:nvPr>
            <p:ph type="body" idx="4"/>
          </p:nvPr>
        </p:nvSpPr>
        <p:spPr>
          <a:xfrm>
            <a:off x="4161783" y="4464135"/>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Toby Wolf</a:t>
            </a:r>
            <a:endParaRPr/>
          </a:p>
        </p:txBody>
      </p:sp>
      <p:sp>
        <p:nvSpPr>
          <p:cNvPr id="500" name="Google Shape;500;p62"/>
          <p:cNvSpPr txBox="1">
            <a:spLocks noGrp="1"/>
          </p:cNvSpPr>
          <p:nvPr>
            <p:ph type="body" idx="5"/>
          </p:nvPr>
        </p:nvSpPr>
        <p:spPr>
          <a:xfrm>
            <a:off x="6146940" y="3561756"/>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Mike O’Brien</a:t>
            </a:r>
            <a:endParaRPr/>
          </a:p>
        </p:txBody>
      </p:sp>
      <p:sp>
        <p:nvSpPr>
          <p:cNvPr id="501" name="Google Shape;501;p62"/>
          <p:cNvSpPr txBox="1">
            <a:spLocks noGrp="1"/>
          </p:cNvSpPr>
          <p:nvPr>
            <p:ph type="body" idx="6"/>
          </p:nvPr>
        </p:nvSpPr>
        <p:spPr>
          <a:xfrm>
            <a:off x="2152874" y="5269678"/>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Clem Chan</a:t>
            </a:r>
            <a:endParaRPr/>
          </a:p>
        </p:txBody>
      </p:sp>
      <p:sp>
        <p:nvSpPr>
          <p:cNvPr id="502" name="Google Shape;502;p62"/>
          <p:cNvSpPr txBox="1">
            <a:spLocks noGrp="1"/>
          </p:cNvSpPr>
          <p:nvPr>
            <p:ph type="body" idx="7"/>
          </p:nvPr>
        </p:nvSpPr>
        <p:spPr>
          <a:xfrm>
            <a:off x="6141522" y="5263739"/>
            <a:ext cx="1653687" cy="2637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1100"/>
              <a:buNone/>
            </a:pPr>
            <a:r>
              <a:rPr lang="en-GB"/>
              <a:t>Dave Powlson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3"/>
          <p:cNvSpPr>
            <a:spLocks noGrp="1"/>
          </p:cNvSpPr>
          <p:nvPr>
            <p:ph type="pic" idx="2"/>
          </p:nvPr>
        </p:nvSpPr>
        <p:spPr>
          <a:xfrm>
            <a:off x="357188" y="2157413"/>
            <a:ext cx="944562" cy="942975"/>
          </a:xfrm>
          <a:prstGeom prst="rect">
            <a:avLst/>
          </a:prstGeom>
          <a:noFill/>
          <a:ln>
            <a:noFill/>
          </a:ln>
        </p:spPr>
      </p:sp>
      <p:sp>
        <p:nvSpPr>
          <p:cNvPr id="508" name="Google Shape;508;p63"/>
          <p:cNvSpPr>
            <a:spLocks noGrp="1"/>
          </p:cNvSpPr>
          <p:nvPr>
            <p:ph type="pic" idx="3"/>
          </p:nvPr>
        </p:nvSpPr>
        <p:spPr>
          <a:xfrm>
            <a:off x="357188" y="3622799"/>
            <a:ext cx="944562" cy="942975"/>
          </a:xfrm>
          <a:prstGeom prst="rect">
            <a:avLst/>
          </a:prstGeom>
          <a:noFill/>
          <a:ln>
            <a:noFill/>
          </a:ln>
        </p:spPr>
      </p:sp>
      <p:sp>
        <p:nvSpPr>
          <p:cNvPr id="509" name="Google Shape;509;p63"/>
          <p:cNvSpPr>
            <a:spLocks noGrp="1"/>
          </p:cNvSpPr>
          <p:nvPr>
            <p:ph type="pic" idx="4"/>
          </p:nvPr>
        </p:nvSpPr>
        <p:spPr>
          <a:xfrm>
            <a:off x="357188" y="5167363"/>
            <a:ext cx="944562" cy="942975"/>
          </a:xfrm>
          <a:prstGeom prst="rect">
            <a:avLst/>
          </a:prstGeom>
          <a:noFill/>
          <a:ln>
            <a:noFill/>
          </a:ln>
        </p:spPr>
      </p:sp>
      <p:sp>
        <p:nvSpPr>
          <p:cNvPr id="510" name="Google Shape;510;p63"/>
          <p:cNvSpPr>
            <a:spLocks noGrp="1"/>
          </p:cNvSpPr>
          <p:nvPr>
            <p:ph type="pic" idx="5"/>
          </p:nvPr>
        </p:nvSpPr>
        <p:spPr>
          <a:xfrm>
            <a:off x="3534142" y="2157413"/>
            <a:ext cx="944562" cy="942975"/>
          </a:xfrm>
          <a:prstGeom prst="rect">
            <a:avLst/>
          </a:prstGeom>
          <a:noFill/>
          <a:ln>
            <a:noFill/>
          </a:ln>
        </p:spPr>
      </p:sp>
      <p:sp>
        <p:nvSpPr>
          <p:cNvPr id="511" name="Google Shape;511;p63"/>
          <p:cNvSpPr>
            <a:spLocks noGrp="1"/>
          </p:cNvSpPr>
          <p:nvPr>
            <p:ph type="pic" idx="6"/>
          </p:nvPr>
        </p:nvSpPr>
        <p:spPr>
          <a:xfrm>
            <a:off x="3534142" y="3622799"/>
            <a:ext cx="944562" cy="942975"/>
          </a:xfrm>
          <a:prstGeom prst="rect">
            <a:avLst/>
          </a:prstGeom>
          <a:noFill/>
          <a:ln>
            <a:noFill/>
          </a:ln>
        </p:spPr>
      </p:sp>
      <p:sp>
        <p:nvSpPr>
          <p:cNvPr id="512" name="Google Shape;512;p63"/>
          <p:cNvSpPr>
            <a:spLocks noGrp="1"/>
          </p:cNvSpPr>
          <p:nvPr>
            <p:ph type="pic" idx="7"/>
          </p:nvPr>
        </p:nvSpPr>
        <p:spPr>
          <a:xfrm>
            <a:off x="3534142" y="5167363"/>
            <a:ext cx="944562" cy="942975"/>
          </a:xfrm>
          <a:prstGeom prst="rect">
            <a:avLst/>
          </a:prstGeom>
          <a:noFill/>
          <a:ln>
            <a:noFill/>
          </a:ln>
        </p:spPr>
      </p:sp>
      <p:sp>
        <p:nvSpPr>
          <p:cNvPr id="513" name="Google Shape;513;p63"/>
          <p:cNvSpPr>
            <a:spLocks noGrp="1"/>
          </p:cNvSpPr>
          <p:nvPr>
            <p:ph type="pic" idx="8"/>
          </p:nvPr>
        </p:nvSpPr>
        <p:spPr>
          <a:xfrm>
            <a:off x="6681791" y="2157413"/>
            <a:ext cx="944562" cy="942975"/>
          </a:xfrm>
          <a:prstGeom prst="rect">
            <a:avLst/>
          </a:prstGeom>
          <a:noFill/>
          <a:ln>
            <a:noFill/>
          </a:ln>
        </p:spPr>
      </p:sp>
      <p:sp>
        <p:nvSpPr>
          <p:cNvPr id="514" name="Google Shape;514;p63"/>
          <p:cNvSpPr>
            <a:spLocks noGrp="1"/>
          </p:cNvSpPr>
          <p:nvPr>
            <p:ph type="pic" idx="9"/>
          </p:nvPr>
        </p:nvSpPr>
        <p:spPr>
          <a:xfrm>
            <a:off x="6681791" y="3622799"/>
            <a:ext cx="944562" cy="942975"/>
          </a:xfrm>
          <a:prstGeom prst="rect">
            <a:avLst/>
          </a:prstGeom>
          <a:noFill/>
          <a:ln>
            <a:noFill/>
          </a:ln>
        </p:spPr>
      </p:sp>
      <p:sp>
        <p:nvSpPr>
          <p:cNvPr id="515" name="Google Shape;515;p63"/>
          <p:cNvSpPr>
            <a:spLocks noGrp="1"/>
          </p:cNvSpPr>
          <p:nvPr>
            <p:ph type="pic" idx="13"/>
          </p:nvPr>
        </p:nvSpPr>
        <p:spPr>
          <a:xfrm>
            <a:off x="6681791" y="5167363"/>
            <a:ext cx="944562" cy="942975"/>
          </a:xfrm>
          <a:prstGeom prst="rect">
            <a:avLst/>
          </a:prstGeom>
          <a:noFill/>
          <a:ln>
            <a:noFill/>
          </a:ln>
        </p:spPr>
      </p:sp>
      <p:sp>
        <p:nvSpPr>
          <p:cNvPr id="516" name="Google Shape;516;p63"/>
          <p:cNvSpPr txBox="1">
            <a:spLocks noGrp="1"/>
          </p:cNvSpPr>
          <p:nvPr>
            <p:ph type="body" idx="1"/>
          </p:nvPr>
        </p:nvSpPr>
        <p:spPr>
          <a:xfrm>
            <a:off x="4337843" y="1939925"/>
            <a:ext cx="1230313" cy="217488"/>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90000"/>
              </a:lnSpc>
              <a:spcBef>
                <a:spcPts val="0"/>
              </a:spcBef>
              <a:spcAft>
                <a:spcPts val="0"/>
              </a:spcAft>
              <a:buClr>
                <a:schemeClr val="dk1"/>
              </a:buClr>
              <a:buSzPts val="1100"/>
              <a:buNone/>
            </a:pPr>
            <a:r>
              <a:rPr lang="en-GB"/>
              <a:t>TREASURER</a:t>
            </a:r>
            <a:endParaRPr/>
          </a:p>
        </p:txBody>
      </p:sp>
      <p:sp>
        <p:nvSpPr>
          <p:cNvPr id="517" name="Google Shape;517;p63"/>
          <p:cNvSpPr txBox="1">
            <a:spLocks noGrp="1"/>
          </p:cNvSpPr>
          <p:nvPr>
            <p:ph type="body" idx="14"/>
          </p:nvPr>
        </p:nvSpPr>
        <p:spPr>
          <a:xfrm>
            <a:off x="7497950" y="1947125"/>
            <a:ext cx="1398300" cy="2175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n-GB"/>
              <a:t>FOUNDATION REP</a:t>
            </a:r>
            <a:endParaRPr/>
          </a:p>
        </p:txBody>
      </p:sp>
      <p:sp>
        <p:nvSpPr>
          <p:cNvPr id="518" name="Google Shape;518;p63"/>
          <p:cNvSpPr txBox="1">
            <a:spLocks noGrp="1"/>
          </p:cNvSpPr>
          <p:nvPr>
            <p:ph type="body" idx="15"/>
          </p:nvPr>
        </p:nvSpPr>
        <p:spPr>
          <a:xfrm>
            <a:off x="4337854" y="3425750"/>
            <a:ext cx="1914300" cy="2175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n-GB"/>
              <a:t>EVENTS / CAFE  MANAGER</a:t>
            </a:r>
            <a:endParaRPr/>
          </a:p>
        </p:txBody>
      </p:sp>
      <p:sp>
        <p:nvSpPr>
          <p:cNvPr id="519" name="Google Shape;519;p63"/>
          <p:cNvSpPr txBox="1">
            <a:spLocks noGrp="1"/>
          </p:cNvSpPr>
          <p:nvPr>
            <p:ph type="body" idx="16"/>
          </p:nvPr>
        </p:nvSpPr>
        <p:spPr>
          <a:xfrm>
            <a:off x="7497950" y="3432975"/>
            <a:ext cx="1914300" cy="217500"/>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en-GB"/>
              <a:t>DEVELOPMENT &amp; GIRLS REP</a:t>
            </a:r>
            <a:endParaRPr/>
          </a:p>
        </p:txBody>
      </p:sp>
      <p:sp>
        <p:nvSpPr>
          <p:cNvPr id="520" name="Google Shape;520;p63"/>
          <p:cNvSpPr txBox="1">
            <a:spLocks noGrp="1"/>
          </p:cNvSpPr>
          <p:nvPr>
            <p:ph type="body" idx="17"/>
          </p:nvPr>
        </p:nvSpPr>
        <p:spPr>
          <a:xfrm>
            <a:off x="4337854" y="4911600"/>
            <a:ext cx="1914300" cy="217500"/>
          </a:xfrm>
          <a:prstGeom prst="rect">
            <a:avLst/>
          </a:prstGeom>
          <a:noFill/>
          <a:ln>
            <a:noFill/>
          </a:ln>
        </p:spPr>
        <p:txBody>
          <a:bodyPr spcFirstLastPara="1" wrap="square" lIns="91425" tIns="45700" rIns="91425" bIns="45700" anchor="ctr" anchorCtr="0">
            <a:normAutofit fontScale="92500"/>
          </a:bodyPr>
          <a:lstStyle/>
          <a:p>
            <a:pPr marL="0" lvl="0" indent="0" algn="ctr" rtl="0">
              <a:lnSpc>
                <a:spcPct val="90000"/>
              </a:lnSpc>
              <a:spcBef>
                <a:spcPts val="0"/>
              </a:spcBef>
              <a:spcAft>
                <a:spcPts val="0"/>
              </a:spcAft>
              <a:buClr>
                <a:schemeClr val="dk1"/>
              </a:buClr>
              <a:buSzPts val="1100"/>
              <a:buNone/>
            </a:pPr>
            <a:r>
              <a:rPr lang="en-GB"/>
              <a:t>WEB &amp; MEDIA MANAGER</a:t>
            </a:r>
            <a:endParaRPr/>
          </a:p>
        </p:txBody>
      </p:sp>
      <p:sp>
        <p:nvSpPr>
          <p:cNvPr id="521" name="Google Shape;521;p63"/>
          <p:cNvSpPr txBox="1">
            <a:spLocks noGrp="1"/>
          </p:cNvSpPr>
          <p:nvPr>
            <p:ph type="body" idx="18"/>
          </p:nvPr>
        </p:nvSpPr>
        <p:spPr>
          <a:xfrm>
            <a:off x="7497952" y="4918805"/>
            <a:ext cx="1230313" cy="217488"/>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chemeClr val="dk1"/>
              </a:buClr>
              <a:buSzPct val="100000"/>
              <a:buNone/>
            </a:pPr>
            <a:endParaRPr/>
          </a:p>
        </p:txBody>
      </p:sp>
      <p:sp>
        <p:nvSpPr>
          <p:cNvPr id="522" name="Google Shape;522;p63"/>
          <p:cNvSpPr txBox="1">
            <a:spLocks noGrp="1"/>
          </p:cNvSpPr>
          <p:nvPr>
            <p:ph type="body" idx="19"/>
          </p:nvPr>
        </p:nvSpPr>
        <p:spPr>
          <a:xfrm>
            <a:off x="1382713" y="2157412"/>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Mike O’Brien</a:t>
            </a:r>
            <a:endParaRPr/>
          </a:p>
        </p:txBody>
      </p:sp>
      <p:sp>
        <p:nvSpPr>
          <p:cNvPr id="523" name="Google Shape;523;p63"/>
          <p:cNvSpPr txBox="1">
            <a:spLocks noGrp="1"/>
          </p:cNvSpPr>
          <p:nvPr>
            <p:ph type="body" idx="20"/>
          </p:nvPr>
        </p:nvSpPr>
        <p:spPr>
          <a:xfrm>
            <a:off x="4559063" y="2157412"/>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Toby Wolf</a:t>
            </a:r>
            <a:endParaRPr/>
          </a:p>
        </p:txBody>
      </p:sp>
      <p:sp>
        <p:nvSpPr>
          <p:cNvPr id="524" name="Google Shape;524;p63"/>
          <p:cNvSpPr txBox="1">
            <a:spLocks noGrp="1"/>
          </p:cNvSpPr>
          <p:nvPr>
            <p:ph type="body" idx="21"/>
          </p:nvPr>
        </p:nvSpPr>
        <p:spPr>
          <a:xfrm>
            <a:off x="7706712" y="2157412"/>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Samantha Davies</a:t>
            </a:r>
            <a:endParaRPr/>
          </a:p>
        </p:txBody>
      </p:sp>
      <p:sp>
        <p:nvSpPr>
          <p:cNvPr id="525" name="Google Shape;525;p63"/>
          <p:cNvSpPr txBox="1">
            <a:spLocks noGrp="1"/>
          </p:cNvSpPr>
          <p:nvPr>
            <p:ph type="body" idx="22"/>
          </p:nvPr>
        </p:nvSpPr>
        <p:spPr>
          <a:xfrm>
            <a:off x="1382713" y="3622799"/>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Louis Wynne</a:t>
            </a:r>
            <a:endParaRPr/>
          </a:p>
        </p:txBody>
      </p:sp>
      <p:sp>
        <p:nvSpPr>
          <p:cNvPr id="526" name="Google Shape;526;p63"/>
          <p:cNvSpPr txBox="1">
            <a:spLocks noGrp="1"/>
          </p:cNvSpPr>
          <p:nvPr>
            <p:ph type="body" idx="23"/>
          </p:nvPr>
        </p:nvSpPr>
        <p:spPr>
          <a:xfrm>
            <a:off x="4559063" y="3622799"/>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Fran Hoey</a:t>
            </a:r>
            <a:endParaRPr/>
          </a:p>
        </p:txBody>
      </p:sp>
      <p:sp>
        <p:nvSpPr>
          <p:cNvPr id="527" name="Google Shape;527;p63"/>
          <p:cNvSpPr txBox="1">
            <a:spLocks noGrp="1"/>
          </p:cNvSpPr>
          <p:nvPr>
            <p:ph type="body" idx="24"/>
          </p:nvPr>
        </p:nvSpPr>
        <p:spPr>
          <a:xfrm>
            <a:off x="7706712" y="3622799"/>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endParaRPr/>
          </a:p>
        </p:txBody>
      </p:sp>
      <p:sp>
        <p:nvSpPr>
          <p:cNvPr id="528" name="Google Shape;528;p63"/>
          <p:cNvSpPr txBox="1">
            <a:spLocks noGrp="1"/>
          </p:cNvSpPr>
          <p:nvPr>
            <p:ph type="body" idx="25"/>
          </p:nvPr>
        </p:nvSpPr>
        <p:spPr>
          <a:xfrm>
            <a:off x="1382713" y="5167363"/>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Mike O’Brien</a:t>
            </a:r>
            <a:endParaRPr/>
          </a:p>
        </p:txBody>
      </p:sp>
      <p:sp>
        <p:nvSpPr>
          <p:cNvPr id="529" name="Google Shape;529;p63"/>
          <p:cNvSpPr txBox="1">
            <a:spLocks noGrp="1"/>
          </p:cNvSpPr>
          <p:nvPr>
            <p:ph type="body" idx="26"/>
          </p:nvPr>
        </p:nvSpPr>
        <p:spPr>
          <a:xfrm>
            <a:off x="4559063" y="5167363"/>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r>
              <a:rPr lang="en-GB"/>
              <a:t>Toby Wolf</a:t>
            </a:r>
            <a:endParaRPr/>
          </a:p>
        </p:txBody>
      </p:sp>
      <p:sp>
        <p:nvSpPr>
          <p:cNvPr id="530" name="Google Shape;530;p63"/>
          <p:cNvSpPr txBox="1">
            <a:spLocks noGrp="1"/>
          </p:cNvSpPr>
          <p:nvPr>
            <p:ph type="body" idx="27"/>
          </p:nvPr>
        </p:nvSpPr>
        <p:spPr>
          <a:xfrm>
            <a:off x="7706712" y="5167363"/>
            <a:ext cx="1849437" cy="942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1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64" descr="Graphical user interface, application, email  Description automatically generated"/>
          <p:cNvPicPr preferRelativeResize="0"/>
          <p:nvPr/>
        </p:nvPicPr>
        <p:blipFill rotWithShape="1">
          <a:blip r:embed="rId3">
            <a:alphaModFix/>
          </a:blip>
          <a:srcRect t="20185" b="72405"/>
          <a:stretch/>
        </p:blipFill>
        <p:spPr>
          <a:xfrm>
            <a:off x="0" y="1324108"/>
            <a:ext cx="9906000" cy="530092"/>
          </a:xfrm>
          <a:prstGeom prst="rect">
            <a:avLst/>
          </a:prstGeom>
          <a:noFill/>
          <a:ln>
            <a:noFill/>
          </a:ln>
        </p:spPr>
      </p:pic>
      <p:sp>
        <p:nvSpPr>
          <p:cNvPr id="536" name="Google Shape;536;p64"/>
          <p:cNvSpPr txBox="1">
            <a:spLocks noGrp="1"/>
          </p:cNvSpPr>
          <p:nvPr>
            <p:ph type="body" idx="1"/>
          </p:nvPr>
        </p:nvSpPr>
        <p:spPr>
          <a:xfrm>
            <a:off x="297840" y="276226"/>
            <a:ext cx="5005387" cy="3619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r>
              <a:rPr lang="en-GB" dirty="0"/>
              <a:t>2022-23</a:t>
            </a:r>
            <a:endParaRPr dirty="0"/>
          </a:p>
        </p:txBody>
      </p:sp>
      <p:pic>
        <p:nvPicPr>
          <p:cNvPr id="537" name="Google Shape;537;p64" descr="Graphical user interface, application, email  Description automatically generated"/>
          <p:cNvPicPr preferRelativeResize="0"/>
          <p:nvPr/>
        </p:nvPicPr>
        <p:blipFill rotWithShape="1">
          <a:blip r:embed="rId3">
            <a:alphaModFix/>
          </a:blip>
          <a:srcRect l="2556" t="28862" r="3846" b="63727"/>
          <a:stretch/>
        </p:blipFill>
        <p:spPr>
          <a:xfrm>
            <a:off x="203200" y="1916567"/>
            <a:ext cx="9467850" cy="541301"/>
          </a:xfrm>
          <a:prstGeom prst="rect">
            <a:avLst/>
          </a:prstGeom>
          <a:noFill/>
          <a:ln>
            <a:noFill/>
          </a:ln>
        </p:spPr>
      </p:pic>
      <p:graphicFrame>
        <p:nvGraphicFramePr>
          <p:cNvPr id="538" name="Google Shape;538;p64"/>
          <p:cNvGraphicFramePr/>
          <p:nvPr>
            <p:extLst>
              <p:ext uri="{D42A27DB-BD31-4B8C-83A1-F6EECF244321}">
                <p14:modId xmlns:p14="http://schemas.microsoft.com/office/powerpoint/2010/main" val="611563280"/>
              </p:ext>
            </p:extLst>
          </p:nvPr>
        </p:nvGraphicFramePr>
        <p:xfrm>
          <a:off x="253207" y="2436741"/>
          <a:ext cx="9399600" cy="3651750"/>
        </p:xfrm>
        <a:graphic>
          <a:graphicData uri="http://schemas.openxmlformats.org/drawingml/2006/table">
            <a:tbl>
              <a:tblPr firstRow="1" bandRow="1">
                <a:noFill/>
                <a:tableStyleId>{7F71E5FB-9278-498F-ACCA-75545C530294}</a:tableStyleId>
              </a:tblPr>
              <a:tblGrid>
                <a:gridCol w="1342800">
                  <a:extLst>
                    <a:ext uri="{9D8B030D-6E8A-4147-A177-3AD203B41FA5}">
                      <a16:colId xmlns:a16="http://schemas.microsoft.com/office/drawing/2014/main" val="20000"/>
                    </a:ext>
                  </a:extLst>
                </a:gridCol>
                <a:gridCol w="8056800">
                  <a:extLst>
                    <a:ext uri="{9D8B030D-6E8A-4147-A177-3AD203B41FA5}">
                      <a16:colId xmlns:a16="http://schemas.microsoft.com/office/drawing/2014/main" val="20001"/>
                    </a:ext>
                  </a:extLst>
                </a:gridCol>
              </a:tblGrid>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September</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Build club committee and volunteer workforce; confirm team managers</a:t>
                      </a:r>
                      <a:endParaRPr sz="1200" b="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0"/>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October</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1"/>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November</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2"/>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December</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r>
                        <a:rPr lang="en-GB" sz="1200" dirty="0">
                          <a:solidFill>
                            <a:schemeClr val="dk2"/>
                          </a:solidFill>
                        </a:rPr>
                        <a:t>Review volunteer support and team managers</a:t>
                      </a:r>
                      <a:endParaRPr sz="1200" dirty="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3"/>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January</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4"/>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February</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5"/>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March</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r>
                        <a:rPr lang="en-GB" sz="1200" dirty="0">
                          <a:solidFill>
                            <a:schemeClr val="dk2"/>
                          </a:solidFill>
                        </a:rPr>
                        <a:t>Advertise for new board members, volunteers and team managers for next season</a:t>
                      </a:r>
                      <a:endParaRPr sz="1200" dirty="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6"/>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April</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7"/>
                  </a:ext>
                </a:extLst>
              </a:tr>
              <a:tr h="405750">
                <a:tc>
                  <a:txBody>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May</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endParaRPr sz="1200" dirty="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5"/>
          <p:cNvSpPr txBox="1">
            <a:spLocks noGrp="1"/>
          </p:cNvSpPr>
          <p:nvPr>
            <p:ph type="body" idx="1"/>
          </p:nvPr>
        </p:nvSpPr>
        <p:spPr>
          <a:xfrm>
            <a:off x="2235200" y="2152650"/>
            <a:ext cx="6745288" cy="425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44" name="Google Shape;544;p65"/>
          <p:cNvSpPr txBox="1">
            <a:spLocks noGrp="1"/>
          </p:cNvSpPr>
          <p:nvPr>
            <p:ph type="body" idx="2"/>
          </p:nvPr>
        </p:nvSpPr>
        <p:spPr>
          <a:xfrm>
            <a:off x="2781300" y="2752725"/>
            <a:ext cx="6198605" cy="425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45" name="Google Shape;545;p65"/>
          <p:cNvSpPr txBox="1">
            <a:spLocks noGrp="1"/>
          </p:cNvSpPr>
          <p:nvPr>
            <p:ph type="body" idx="3"/>
          </p:nvPr>
        </p:nvSpPr>
        <p:spPr>
          <a:xfrm>
            <a:off x="4210050" y="3343275"/>
            <a:ext cx="4769855" cy="425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46" name="Google Shape;546;p65"/>
          <p:cNvSpPr txBox="1">
            <a:spLocks noGrp="1"/>
          </p:cNvSpPr>
          <p:nvPr>
            <p:ph type="body" idx="4"/>
          </p:nvPr>
        </p:nvSpPr>
        <p:spPr>
          <a:xfrm>
            <a:off x="2717800" y="3956050"/>
            <a:ext cx="6262105" cy="425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47" name="Google Shape;547;p65"/>
          <p:cNvSpPr txBox="1">
            <a:spLocks noGrp="1"/>
          </p:cNvSpPr>
          <p:nvPr>
            <p:ph type="body" idx="5"/>
          </p:nvPr>
        </p:nvSpPr>
        <p:spPr>
          <a:xfrm>
            <a:off x="2889250" y="4546600"/>
            <a:ext cx="6090655" cy="425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48" name="Google Shape;548;p65"/>
          <p:cNvSpPr txBox="1">
            <a:spLocks noGrp="1"/>
          </p:cNvSpPr>
          <p:nvPr>
            <p:ph type="body" idx="6"/>
          </p:nvPr>
        </p:nvSpPr>
        <p:spPr>
          <a:xfrm>
            <a:off x="2597151" y="5159375"/>
            <a:ext cx="6382754" cy="425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66" descr="Calendar  Description automatically generated with medium confidence"/>
          <p:cNvPicPr preferRelativeResize="0"/>
          <p:nvPr/>
        </p:nvPicPr>
        <p:blipFill rotWithShape="1">
          <a:blip r:embed="rId3">
            <a:alphaModFix/>
          </a:blip>
          <a:srcRect l="2594" t="22155" r="1959" b="70069"/>
          <a:stretch/>
        </p:blipFill>
        <p:spPr>
          <a:xfrm>
            <a:off x="256988" y="1584960"/>
            <a:ext cx="9454777" cy="556260"/>
          </a:xfrm>
          <a:prstGeom prst="rect">
            <a:avLst/>
          </a:prstGeom>
          <a:noFill/>
          <a:ln>
            <a:noFill/>
          </a:ln>
        </p:spPr>
      </p:pic>
      <p:graphicFrame>
        <p:nvGraphicFramePr>
          <p:cNvPr id="554" name="Google Shape;554;p66"/>
          <p:cNvGraphicFramePr/>
          <p:nvPr/>
        </p:nvGraphicFramePr>
        <p:xfrm>
          <a:off x="304800" y="2141220"/>
          <a:ext cx="9389025" cy="4096350"/>
        </p:xfrm>
        <a:graphic>
          <a:graphicData uri="http://schemas.openxmlformats.org/drawingml/2006/table">
            <a:tbl>
              <a:tblPr firstRow="1" bandRow="1">
                <a:noFill/>
                <a:tableStyleId>{7F71E5FB-9278-498F-ACCA-75545C530294}</a:tableStyleId>
              </a:tblPr>
              <a:tblGrid>
                <a:gridCol w="1870625">
                  <a:extLst>
                    <a:ext uri="{9D8B030D-6E8A-4147-A177-3AD203B41FA5}">
                      <a16:colId xmlns:a16="http://schemas.microsoft.com/office/drawing/2014/main" val="20000"/>
                    </a:ext>
                  </a:extLst>
                </a:gridCol>
                <a:gridCol w="1876600">
                  <a:extLst>
                    <a:ext uri="{9D8B030D-6E8A-4147-A177-3AD203B41FA5}">
                      <a16:colId xmlns:a16="http://schemas.microsoft.com/office/drawing/2014/main" val="20001"/>
                    </a:ext>
                  </a:extLst>
                </a:gridCol>
                <a:gridCol w="1882600">
                  <a:extLst>
                    <a:ext uri="{9D8B030D-6E8A-4147-A177-3AD203B41FA5}">
                      <a16:colId xmlns:a16="http://schemas.microsoft.com/office/drawing/2014/main" val="20002"/>
                    </a:ext>
                  </a:extLst>
                </a:gridCol>
                <a:gridCol w="1882600">
                  <a:extLst>
                    <a:ext uri="{9D8B030D-6E8A-4147-A177-3AD203B41FA5}">
                      <a16:colId xmlns:a16="http://schemas.microsoft.com/office/drawing/2014/main" val="20003"/>
                    </a:ext>
                  </a:extLst>
                </a:gridCol>
                <a:gridCol w="1876600">
                  <a:extLst>
                    <a:ext uri="{9D8B030D-6E8A-4147-A177-3AD203B41FA5}">
                      <a16:colId xmlns:a16="http://schemas.microsoft.com/office/drawing/2014/main" val="20004"/>
                    </a:ext>
                  </a:extLst>
                </a:gridCol>
              </a:tblGrid>
              <a:tr h="682725">
                <a:tc>
                  <a:txBody>
                    <a:bodyPr/>
                    <a:lstStyle/>
                    <a:p>
                      <a:pPr marL="0" marR="0" lvl="0" indent="0" algn="l" rtl="0">
                        <a:spcBef>
                          <a:spcPts val="0"/>
                        </a:spcBef>
                        <a:spcAft>
                          <a:spcPts val="0"/>
                        </a:spcAft>
                        <a:buNone/>
                      </a:pPr>
                      <a:r>
                        <a:rPr lang="en-GB" sz="1200" b="0">
                          <a:solidFill>
                            <a:schemeClr val="dk2"/>
                          </a:solidFill>
                        </a:rPr>
                        <a:t>Promote club on social media ahead of new season</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2 months (May &amp; June)</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Web &amp; Media Manager</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£0</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July 2022</a:t>
                      </a:r>
                      <a:endParaRPr sz="1200" b="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0"/>
                  </a:ext>
                </a:extLst>
              </a:tr>
              <a:tr h="682725">
                <a:tc>
                  <a:txBody>
                    <a:bodyPr/>
                    <a:lstStyle/>
                    <a:p>
                      <a:pPr marL="0" marR="0" lvl="0" indent="0" algn="l" rtl="0">
                        <a:spcBef>
                          <a:spcPts val="0"/>
                        </a:spcBef>
                        <a:spcAft>
                          <a:spcPts val="0"/>
                        </a:spcAft>
                        <a:buNone/>
                      </a:pPr>
                      <a:r>
                        <a:rPr lang="en-GB" sz="1200">
                          <a:solidFill>
                            <a:schemeClr val="dk2"/>
                          </a:solidFill>
                        </a:rPr>
                        <a:t>Use FB &amp; Insta to promote club progress and success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Ongoing</a:t>
                      </a:r>
                      <a:endParaRPr sz="1200">
                        <a:solidFill>
                          <a:schemeClr val="dk2"/>
                        </a:solidFill>
                      </a:endParaRPr>
                    </a:p>
                  </a:txBody>
                  <a:tcPr marL="91450" marR="91450" marT="45725" marB="45725">
                    <a:solidFill>
                      <a:schemeClr val="lt1">
                        <a:alpha val="69803"/>
                      </a:schemeClr>
                    </a:solidFill>
                  </a:tcPr>
                </a:tc>
                <a:tc>
                  <a:txBody>
                    <a:bodyPr/>
                    <a:lstStyle/>
                    <a:p>
                      <a:pPr marL="0" lvl="0" indent="0" algn="l" rtl="0">
                        <a:spcBef>
                          <a:spcPts val="0"/>
                        </a:spcBef>
                        <a:spcAft>
                          <a:spcPts val="0"/>
                        </a:spcAft>
                        <a:buNone/>
                      </a:pPr>
                      <a:r>
                        <a:rPr lang="en-GB" sz="1200">
                          <a:solidFill>
                            <a:schemeClr val="dk2"/>
                          </a:solidFill>
                        </a:rPr>
                        <a:t>Web &amp; Media Manager</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£0</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Ongoing</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1"/>
                  </a:ext>
                </a:extLst>
              </a:tr>
              <a:tr h="682725">
                <a:tc>
                  <a:txBody>
                    <a:bodyPr/>
                    <a:lstStyle/>
                    <a:p>
                      <a:pPr marL="0" marR="0" lvl="0" indent="0" algn="l" rtl="0">
                        <a:spcBef>
                          <a:spcPts val="0"/>
                        </a:spcBef>
                        <a:spcAft>
                          <a:spcPts val="0"/>
                        </a:spcAft>
                        <a:buNone/>
                      </a:pPr>
                      <a:r>
                        <a:rPr lang="en-GB" sz="1200">
                          <a:solidFill>
                            <a:schemeClr val="dk2"/>
                          </a:solidFill>
                        </a:rPr>
                        <a:t>Promote club events e.g. Awards Day</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March 2023</a:t>
                      </a:r>
                      <a:endParaRPr sz="1200">
                        <a:solidFill>
                          <a:schemeClr val="dk2"/>
                        </a:solidFill>
                      </a:endParaRPr>
                    </a:p>
                  </a:txBody>
                  <a:tcPr marL="91450" marR="91450" marT="45725" marB="45725">
                    <a:solidFill>
                      <a:schemeClr val="lt1">
                        <a:alpha val="69803"/>
                      </a:schemeClr>
                    </a:solidFill>
                  </a:tcPr>
                </a:tc>
                <a:tc>
                  <a:txBody>
                    <a:bodyPr/>
                    <a:lstStyle/>
                    <a:p>
                      <a:pPr marL="0" lvl="0" indent="0" algn="l" rtl="0">
                        <a:spcBef>
                          <a:spcPts val="0"/>
                        </a:spcBef>
                        <a:spcAft>
                          <a:spcPts val="0"/>
                        </a:spcAft>
                        <a:buNone/>
                      </a:pPr>
                      <a:r>
                        <a:rPr lang="en-GB" sz="1200">
                          <a:solidFill>
                            <a:schemeClr val="dk2"/>
                          </a:solidFill>
                        </a:rPr>
                        <a:t>Web &amp; Media Manager</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£0</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April 2023</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2"/>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3"/>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4"/>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5"/>
                  </a:ext>
                </a:extLst>
              </a:tr>
            </a:tbl>
          </a:graphicData>
        </a:graphic>
      </p:graphicFrame>
      <p:sp>
        <p:nvSpPr>
          <p:cNvPr id="555" name="Google Shape;555;p66"/>
          <p:cNvSpPr txBox="1">
            <a:spLocks noGrp="1"/>
          </p:cNvSpPr>
          <p:nvPr>
            <p:ph type="body" idx="1"/>
          </p:nvPr>
        </p:nvSpPr>
        <p:spPr>
          <a:xfrm>
            <a:off x="2615674" y="267374"/>
            <a:ext cx="5726742" cy="115502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200"/>
              <a:buNone/>
            </a:pPr>
            <a:r>
              <a:rPr lang="en-GB"/>
              <a:t>Use this planner to set goals and the tasks you need to complete to understand your market, and the methods you will use to listen to and communicate with them. </a:t>
            </a:r>
            <a:endParaRPr/>
          </a:p>
          <a:p>
            <a:pPr marL="0" lvl="0" indent="0" algn="l" rtl="0">
              <a:lnSpc>
                <a:spcPct val="90000"/>
              </a:lnSpc>
              <a:spcBef>
                <a:spcPts val="0"/>
              </a:spcBef>
              <a:spcAft>
                <a:spcPts val="0"/>
              </a:spcAft>
              <a:buClr>
                <a:schemeClr val="dk2"/>
              </a:buClr>
              <a:buSzPts val="1200"/>
              <a:buNone/>
            </a:pPr>
            <a:r>
              <a:rPr lang="en-GB" b="1"/>
              <a:t>Tip: </a:t>
            </a:r>
            <a:r>
              <a:rPr lang="en-GB"/>
              <a:t>Visit our </a:t>
            </a:r>
            <a:r>
              <a:rPr lang="en-GB" sz="1200" b="0" i="0" u="sng" strike="noStrike" cap="none">
                <a:solidFill>
                  <a:schemeClr val="hlink"/>
                </a:solidFill>
                <a:latin typeface="Arial"/>
                <a:ea typeface="Arial"/>
                <a:cs typeface="Arial"/>
                <a:sym typeface="Arial"/>
                <a:hlinkClick r:id="rId4"/>
              </a:rPr>
              <a:t>England Football League and Club Hub</a:t>
            </a:r>
            <a:r>
              <a:rPr lang="en-GB" sz="1200" b="0" i="0" u="none" strike="noStrike" cap="none">
                <a:solidFill>
                  <a:srgbClr val="011E41"/>
                </a:solidFill>
                <a:latin typeface="Arial"/>
                <a:ea typeface="Arial"/>
                <a:cs typeface="Arial"/>
                <a:sym typeface="Arial"/>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a:p>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9" descr="A picture containing website  Description automatically generated"/>
          <p:cNvPicPr preferRelativeResize="0"/>
          <p:nvPr/>
        </p:nvPicPr>
        <p:blipFill rotWithShape="1">
          <a:blip r:embed="rId3">
            <a:alphaModFix/>
          </a:blip>
          <a:srcRect t="4082"/>
          <a:stretch/>
        </p:blipFill>
        <p:spPr>
          <a:xfrm>
            <a:off x="0" y="0"/>
            <a:ext cx="9906000" cy="6858000"/>
          </a:xfrm>
          <a:prstGeom prst="rect">
            <a:avLst/>
          </a:prstGeom>
          <a:noFill/>
          <a:ln>
            <a:noFill/>
          </a:ln>
        </p:spPr>
      </p:pic>
      <p:sp>
        <p:nvSpPr>
          <p:cNvPr id="370" name="Google Shape;370;p49">
            <a:hlinkClick r:id="rId4"/>
          </p:cNvPr>
          <p:cNvSpPr/>
          <p:nvPr/>
        </p:nvSpPr>
        <p:spPr>
          <a:xfrm>
            <a:off x="277269" y="2302715"/>
            <a:ext cx="6371303" cy="3657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7"/>
          <p:cNvSpPr txBox="1">
            <a:spLocks noGrp="1"/>
          </p:cNvSpPr>
          <p:nvPr>
            <p:ph type="body" idx="1"/>
          </p:nvPr>
        </p:nvSpPr>
        <p:spPr>
          <a:xfrm>
            <a:off x="409575" y="2259217"/>
            <a:ext cx="2825750" cy="391001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A safe and nurturing environment for young players to develop their football skills within in a team setting.</a:t>
            </a:r>
            <a:endParaRPr dirty="0"/>
          </a:p>
        </p:txBody>
      </p:sp>
      <p:sp>
        <p:nvSpPr>
          <p:cNvPr id="561" name="Google Shape;561;p67"/>
          <p:cNvSpPr txBox="1">
            <a:spLocks noGrp="1"/>
          </p:cNvSpPr>
          <p:nvPr>
            <p:ph type="body" idx="2"/>
          </p:nvPr>
        </p:nvSpPr>
        <p:spPr>
          <a:xfrm>
            <a:off x="3540125" y="2251270"/>
            <a:ext cx="2825750" cy="3910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dirty="0"/>
              <a:t>Warm and welcoming</a:t>
            </a:r>
          </a:p>
          <a:p>
            <a:pPr marL="0" lvl="0" indent="0" algn="l" rtl="0">
              <a:lnSpc>
                <a:spcPct val="90000"/>
              </a:lnSpc>
              <a:spcBef>
                <a:spcPts val="0"/>
              </a:spcBef>
              <a:spcAft>
                <a:spcPts val="0"/>
              </a:spcAft>
              <a:buClr>
                <a:schemeClr val="dk2"/>
              </a:buClr>
              <a:buSzPts val="1200"/>
              <a:buNone/>
            </a:pPr>
            <a:endParaRPr lang="en-GB" dirty="0"/>
          </a:p>
          <a:p>
            <a:pPr marL="0" lvl="0" indent="0" algn="l" rtl="0">
              <a:lnSpc>
                <a:spcPct val="90000"/>
              </a:lnSpc>
              <a:spcBef>
                <a:spcPts val="0"/>
              </a:spcBef>
              <a:spcAft>
                <a:spcPts val="0"/>
              </a:spcAft>
              <a:buClr>
                <a:schemeClr val="dk2"/>
              </a:buClr>
              <a:buSzPts val="1200"/>
              <a:buNone/>
            </a:pPr>
            <a:r>
              <a:rPr lang="en-GB" dirty="0"/>
              <a:t>Open to all abilities</a:t>
            </a:r>
          </a:p>
          <a:p>
            <a:pPr marL="0" lvl="0" indent="0" algn="l" rtl="0">
              <a:lnSpc>
                <a:spcPct val="90000"/>
              </a:lnSpc>
              <a:spcBef>
                <a:spcPts val="0"/>
              </a:spcBef>
              <a:spcAft>
                <a:spcPts val="0"/>
              </a:spcAft>
              <a:buClr>
                <a:schemeClr val="dk2"/>
              </a:buClr>
              <a:buSzPts val="1200"/>
              <a:buNone/>
            </a:pPr>
            <a:endParaRPr lang="en-GB" dirty="0"/>
          </a:p>
          <a:p>
            <a:pPr marL="0" lvl="0" indent="0" algn="l" rtl="0">
              <a:lnSpc>
                <a:spcPct val="90000"/>
              </a:lnSpc>
              <a:spcBef>
                <a:spcPts val="0"/>
              </a:spcBef>
              <a:spcAft>
                <a:spcPts val="0"/>
              </a:spcAft>
              <a:buClr>
                <a:schemeClr val="dk2"/>
              </a:buClr>
              <a:buSzPts val="1200"/>
              <a:buNone/>
            </a:pPr>
            <a:r>
              <a:rPr lang="en-GB" dirty="0"/>
              <a:t>High quality coaching</a:t>
            </a:r>
          </a:p>
        </p:txBody>
      </p:sp>
      <p:sp>
        <p:nvSpPr>
          <p:cNvPr id="562" name="Google Shape;562;p67"/>
          <p:cNvSpPr txBox="1">
            <a:spLocks noGrp="1"/>
          </p:cNvSpPr>
          <p:nvPr>
            <p:ph type="body" idx="3"/>
          </p:nvPr>
        </p:nvSpPr>
        <p:spPr>
          <a:xfrm>
            <a:off x="6775450" y="2251270"/>
            <a:ext cx="2825750" cy="3910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dirty="0"/>
              <a:t>Email</a:t>
            </a:r>
          </a:p>
          <a:p>
            <a:pPr marL="0" lvl="0" indent="0" algn="l" rtl="0">
              <a:lnSpc>
                <a:spcPct val="90000"/>
              </a:lnSpc>
              <a:spcBef>
                <a:spcPts val="0"/>
              </a:spcBef>
              <a:spcAft>
                <a:spcPts val="0"/>
              </a:spcAft>
              <a:buClr>
                <a:schemeClr val="dk2"/>
              </a:buClr>
              <a:buSzPts val="1200"/>
              <a:buNone/>
            </a:pPr>
            <a:endParaRPr lang="en-GB" dirty="0"/>
          </a:p>
          <a:p>
            <a:pPr marL="0" lvl="0" indent="0" algn="l" rtl="0">
              <a:lnSpc>
                <a:spcPct val="90000"/>
              </a:lnSpc>
              <a:spcBef>
                <a:spcPts val="0"/>
              </a:spcBef>
              <a:spcAft>
                <a:spcPts val="0"/>
              </a:spcAft>
              <a:buClr>
                <a:schemeClr val="dk2"/>
              </a:buClr>
              <a:buSzPts val="1200"/>
              <a:buNone/>
            </a:pPr>
            <a:r>
              <a:rPr lang="en-GB" dirty="0"/>
              <a:t>Social media</a:t>
            </a:r>
          </a:p>
          <a:p>
            <a:pPr marL="0" lvl="0" indent="0" algn="l" rtl="0">
              <a:lnSpc>
                <a:spcPct val="90000"/>
              </a:lnSpc>
              <a:spcBef>
                <a:spcPts val="0"/>
              </a:spcBef>
              <a:spcAft>
                <a:spcPts val="0"/>
              </a:spcAft>
              <a:buClr>
                <a:schemeClr val="dk2"/>
              </a:buClr>
              <a:buSzPts val="1200"/>
              <a:buNone/>
            </a:pPr>
            <a:endParaRPr lang="en-GB" dirty="0"/>
          </a:p>
          <a:p>
            <a:pPr marL="0" lvl="0" indent="0" algn="l" rtl="0">
              <a:lnSpc>
                <a:spcPct val="90000"/>
              </a:lnSpc>
              <a:spcBef>
                <a:spcPts val="0"/>
              </a:spcBef>
              <a:spcAft>
                <a:spcPts val="0"/>
              </a:spcAft>
              <a:buClr>
                <a:schemeClr val="dk2"/>
              </a:buClr>
              <a:buSzPts val="1200"/>
              <a:buNone/>
            </a:pPr>
            <a:r>
              <a:rPr lang="en-GB" dirty="0"/>
              <a:t>Visiting training and matches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2" name="TextBox 1">
            <a:extLst>
              <a:ext uri="{FF2B5EF4-FFF2-40B4-BE49-F238E27FC236}">
                <a16:creationId xmlns:a16="http://schemas.microsoft.com/office/drawing/2014/main" id="{B823F4BF-E1DE-D5DC-8595-184444F34D8A}"/>
              </a:ext>
            </a:extLst>
          </p:cNvPr>
          <p:cNvSpPr txBox="1"/>
          <p:nvPr/>
        </p:nvSpPr>
        <p:spPr>
          <a:xfrm>
            <a:off x="5557652" y="2905780"/>
            <a:ext cx="2505694" cy="523220"/>
          </a:xfrm>
          <a:prstGeom prst="rect">
            <a:avLst/>
          </a:prstGeom>
          <a:solidFill>
            <a:srgbClr val="FFFF00"/>
          </a:solidFill>
        </p:spPr>
        <p:txBody>
          <a:bodyPr wrap="square" rtlCol="0">
            <a:spAutoFit/>
          </a:bodyPr>
          <a:lstStyle/>
          <a:p>
            <a:pPr algn="ctr"/>
            <a:r>
              <a:rPr lang="en-US" dirty="0"/>
              <a:t>New logo and visuals to be ready for 2023-24 season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9">
            <a:hlinkClick r:id="rId3"/>
          </p:cNvPr>
          <p:cNvSpPr/>
          <p:nvPr/>
        </p:nvSpPr>
        <p:spPr>
          <a:xfrm>
            <a:off x="3167529" y="2868706"/>
            <a:ext cx="669365" cy="20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0"/>
          <p:cNvSpPr txBox="1">
            <a:spLocks noGrp="1"/>
          </p:cNvSpPr>
          <p:nvPr>
            <p:ph type="body" idx="1"/>
          </p:nvPr>
        </p:nvSpPr>
        <p:spPr>
          <a:xfrm>
            <a:off x="1205345" y="2570842"/>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77" name="Google Shape;577;p70"/>
          <p:cNvSpPr txBox="1">
            <a:spLocks noGrp="1"/>
          </p:cNvSpPr>
          <p:nvPr>
            <p:ph type="body" idx="2"/>
          </p:nvPr>
        </p:nvSpPr>
        <p:spPr>
          <a:xfrm>
            <a:off x="1205345" y="3491759"/>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78" name="Google Shape;578;p70"/>
          <p:cNvSpPr txBox="1">
            <a:spLocks noGrp="1"/>
          </p:cNvSpPr>
          <p:nvPr>
            <p:ph type="body" idx="3"/>
          </p:nvPr>
        </p:nvSpPr>
        <p:spPr>
          <a:xfrm>
            <a:off x="1205345" y="4412826"/>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79" name="Google Shape;579;p70"/>
          <p:cNvSpPr txBox="1">
            <a:spLocks noGrp="1"/>
          </p:cNvSpPr>
          <p:nvPr>
            <p:ph type="body" idx="4"/>
          </p:nvPr>
        </p:nvSpPr>
        <p:spPr>
          <a:xfrm>
            <a:off x="1205344" y="5365195"/>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1"/>
          <p:cNvSpPr txBox="1">
            <a:spLocks noGrp="1"/>
          </p:cNvSpPr>
          <p:nvPr>
            <p:ph type="body" idx="1"/>
          </p:nvPr>
        </p:nvSpPr>
        <p:spPr>
          <a:xfrm>
            <a:off x="1205345" y="2570842"/>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85" name="Google Shape;585;p71"/>
          <p:cNvSpPr txBox="1">
            <a:spLocks noGrp="1"/>
          </p:cNvSpPr>
          <p:nvPr>
            <p:ph type="body" idx="2"/>
          </p:nvPr>
        </p:nvSpPr>
        <p:spPr>
          <a:xfrm>
            <a:off x="1205345" y="3491759"/>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86" name="Google Shape;586;p71"/>
          <p:cNvSpPr txBox="1">
            <a:spLocks noGrp="1"/>
          </p:cNvSpPr>
          <p:nvPr>
            <p:ph type="body" idx="3"/>
          </p:nvPr>
        </p:nvSpPr>
        <p:spPr>
          <a:xfrm>
            <a:off x="1205345" y="4412826"/>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87" name="Google Shape;587;p71"/>
          <p:cNvSpPr txBox="1">
            <a:spLocks noGrp="1"/>
          </p:cNvSpPr>
          <p:nvPr>
            <p:ph type="body" idx="4"/>
          </p:nvPr>
        </p:nvSpPr>
        <p:spPr>
          <a:xfrm>
            <a:off x="1205344" y="5365195"/>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2"/>
          <p:cNvSpPr txBox="1">
            <a:spLocks noGrp="1"/>
          </p:cNvSpPr>
          <p:nvPr>
            <p:ph type="body" idx="1"/>
          </p:nvPr>
        </p:nvSpPr>
        <p:spPr>
          <a:xfrm>
            <a:off x="1205345" y="2570842"/>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93" name="Google Shape;593;p72"/>
          <p:cNvSpPr txBox="1">
            <a:spLocks noGrp="1"/>
          </p:cNvSpPr>
          <p:nvPr>
            <p:ph type="body" idx="2"/>
          </p:nvPr>
        </p:nvSpPr>
        <p:spPr>
          <a:xfrm>
            <a:off x="1205345" y="3491759"/>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94" name="Google Shape;594;p72"/>
          <p:cNvSpPr txBox="1">
            <a:spLocks noGrp="1"/>
          </p:cNvSpPr>
          <p:nvPr>
            <p:ph type="body" idx="3"/>
          </p:nvPr>
        </p:nvSpPr>
        <p:spPr>
          <a:xfrm>
            <a:off x="1205345" y="4412826"/>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595" name="Google Shape;595;p72"/>
          <p:cNvSpPr txBox="1">
            <a:spLocks noGrp="1"/>
          </p:cNvSpPr>
          <p:nvPr>
            <p:ph type="body" idx="4"/>
          </p:nvPr>
        </p:nvSpPr>
        <p:spPr>
          <a:xfrm>
            <a:off x="1205344" y="5365195"/>
            <a:ext cx="8392901" cy="6615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3">
            <a:hlinkClick r:id="rId3"/>
          </p:cNvPr>
          <p:cNvSpPr/>
          <p:nvPr/>
        </p:nvSpPr>
        <p:spPr>
          <a:xfrm>
            <a:off x="3520142" y="2683435"/>
            <a:ext cx="986117" cy="1972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4"/>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06" name="Google Shape;606;p74"/>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07" name="Google Shape;607;p74"/>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08" name="Google Shape;608;p74"/>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09" name="Google Shape;609;p74"/>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5"/>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dirty="0"/>
              <a:t>Regular club updates, including upcoming fixtures, changes to training etc</a:t>
            </a:r>
            <a:endParaRPr dirty="0"/>
          </a:p>
        </p:txBody>
      </p:sp>
      <p:sp>
        <p:nvSpPr>
          <p:cNvPr id="615" name="Google Shape;615;p75"/>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dirty="0"/>
              <a:t>ASAP – informing parents and players with as much notice as possible</a:t>
            </a:r>
            <a:endParaRPr dirty="0"/>
          </a:p>
        </p:txBody>
      </p:sp>
      <p:sp>
        <p:nvSpPr>
          <p:cNvPr id="616" name="Google Shape;616;p75"/>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dirty="0"/>
          </a:p>
        </p:txBody>
      </p:sp>
      <p:sp>
        <p:nvSpPr>
          <p:cNvPr id="617" name="Google Shape;617;p75"/>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dirty="0"/>
              <a:t>Parents, players, team managers and coaching staff</a:t>
            </a:r>
            <a:endParaRPr dirty="0"/>
          </a:p>
        </p:txBody>
      </p:sp>
      <p:sp>
        <p:nvSpPr>
          <p:cNvPr id="618" name="Google Shape;618;p75"/>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dirty="0"/>
              <a:t>Social media, WhatsApp, email</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6"/>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24" name="Google Shape;624;p76"/>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25" name="Google Shape;625;p76"/>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26" name="Google Shape;626;p76"/>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27" name="Google Shape;627;p76"/>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50" descr="Calendar  Description automatically generated with medium confidence"/>
          <p:cNvPicPr preferRelativeResize="0"/>
          <p:nvPr/>
        </p:nvPicPr>
        <p:blipFill rotWithShape="1">
          <a:blip r:embed="rId3">
            <a:alphaModFix/>
          </a:blip>
          <a:srcRect l="2594" t="22155" r="1959" b="70069"/>
          <a:stretch/>
        </p:blipFill>
        <p:spPr>
          <a:xfrm>
            <a:off x="256988" y="1584960"/>
            <a:ext cx="9454777" cy="556260"/>
          </a:xfrm>
          <a:prstGeom prst="rect">
            <a:avLst/>
          </a:prstGeom>
          <a:noFill/>
          <a:ln>
            <a:noFill/>
          </a:ln>
        </p:spPr>
      </p:pic>
      <p:graphicFrame>
        <p:nvGraphicFramePr>
          <p:cNvPr id="376" name="Google Shape;376;p50"/>
          <p:cNvGraphicFramePr/>
          <p:nvPr/>
        </p:nvGraphicFramePr>
        <p:xfrm>
          <a:off x="304800" y="2141220"/>
          <a:ext cx="9389025" cy="4096350"/>
        </p:xfrm>
        <a:graphic>
          <a:graphicData uri="http://schemas.openxmlformats.org/drawingml/2006/table">
            <a:tbl>
              <a:tblPr firstRow="1" bandRow="1">
                <a:noFill/>
                <a:tableStyleId>{7F71E5FB-9278-498F-ACCA-75545C530294}</a:tableStyleId>
              </a:tblPr>
              <a:tblGrid>
                <a:gridCol w="1870625">
                  <a:extLst>
                    <a:ext uri="{9D8B030D-6E8A-4147-A177-3AD203B41FA5}">
                      <a16:colId xmlns:a16="http://schemas.microsoft.com/office/drawing/2014/main" val="20000"/>
                    </a:ext>
                  </a:extLst>
                </a:gridCol>
                <a:gridCol w="1876600">
                  <a:extLst>
                    <a:ext uri="{9D8B030D-6E8A-4147-A177-3AD203B41FA5}">
                      <a16:colId xmlns:a16="http://schemas.microsoft.com/office/drawing/2014/main" val="20001"/>
                    </a:ext>
                  </a:extLst>
                </a:gridCol>
                <a:gridCol w="1882600">
                  <a:extLst>
                    <a:ext uri="{9D8B030D-6E8A-4147-A177-3AD203B41FA5}">
                      <a16:colId xmlns:a16="http://schemas.microsoft.com/office/drawing/2014/main" val="20002"/>
                    </a:ext>
                  </a:extLst>
                </a:gridCol>
                <a:gridCol w="1882600">
                  <a:extLst>
                    <a:ext uri="{9D8B030D-6E8A-4147-A177-3AD203B41FA5}">
                      <a16:colId xmlns:a16="http://schemas.microsoft.com/office/drawing/2014/main" val="20003"/>
                    </a:ext>
                  </a:extLst>
                </a:gridCol>
                <a:gridCol w="1876600">
                  <a:extLst>
                    <a:ext uri="{9D8B030D-6E8A-4147-A177-3AD203B41FA5}">
                      <a16:colId xmlns:a16="http://schemas.microsoft.com/office/drawing/2014/main" val="20004"/>
                    </a:ext>
                  </a:extLst>
                </a:gridCol>
              </a:tblGrid>
              <a:tr h="682725">
                <a:tc>
                  <a:txBody>
                    <a:bodyPr/>
                    <a:lstStyle/>
                    <a:p>
                      <a:pPr marL="0" marR="0" lvl="0" indent="0" algn="l" rtl="0">
                        <a:spcBef>
                          <a:spcPts val="0"/>
                        </a:spcBef>
                        <a:spcAft>
                          <a:spcPts val="0"/>
                        </a:spcAft>
                        <a:buNone/>
                      </a:pPr>
                      <a:r>
                        <a:rPr lang="en-GB" sz="1200" b="0" u="none" strike="noStrike" cap="none">
                          <a:solidFill>
                            <a:schemeClr val="dk2"/>
                          </a:solidFill>
                        </a:rPr>
                        <a:t>Start a girls team / section</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1 season (Aug 2023)</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Committee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None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May 2023</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0"/>
                  </a:ext>
                </a:extLst>
              </a:tr>
              <a:tr h="682725">
                <a:tc>
                  <a:txBody>
                    <a:bodyPr/>
                    <a:lstStyle/>
                    <a:p>
                      <a:pPr marL="0" marR="0" lvl="0" indent="0" algn="l" rtl="0">
                        <a:spcBef>
                          <a:spcPts val="0"/>
                        </a:spcBef>
                        <a:spcAft>
                          <a:spcPts val="0"/>
                        </a:spcAft>
                        <a:buNone/>
                      </a:pPr>
                      <a:r>
                        <a:rPr lang="en-GB" sz="1200">
                          <a:solidFill>
                            <a:schemeClr val="dk2"/>
                          </a:solidFill>
                        </a:rPr>
                        <a:t>Develop player profiles via player analysis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4 months (Jan 2023)</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Coaching Team</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£600 + monthly fees (VEO cam)</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Tri-annually at committee meetings</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1"/>
                  </a:ext>
                </a:extLst>
              </a:tr>
              <a:tr h="682725">
                <a:tc>
                  <a:txBody>
                    <a:bodyPr/>
                    <a:lstStyle/>
                    <a:p>
                      <a:pPr marL="0" marR="0" lvl="0" indent="0" algn="l" rtl="0">
                        <a:spcBef>
                          <a:spcPts val="0"/>
                        </a:spcBef>
                        <a:spcAft>
                          <a:spcPts val="0"/>
                        </a:spcAft>
                        <a:buNone/>
                      </a:pPr>
                      <a:r>
                        <a:rPr lang="en-GB" sz="1200">
                          <a:solidFill>
                            <a:schemeClr val="dk2"/>
                          </a:solidFill>
                        </a:rPr>
                        <a:t>Build coaching group by 1-2 coaches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1 season (Aug 2023)</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Committee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None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Jan 2023</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2"/>
                  </a:ext>
                </a:extLst>
              </a:tr>
              <a:tr h="682725">
                <a:tc>
                  <a:txBody>
                    <a:bodyPr/>
                    <a:lstStyle/>
                    <a:p>
                      <a:pPr marL="0" marR="0" lvl="0" indent="0" algn="l" rtl="0">
                        <a:spcBef>
                          <a:spcPts val="0"/>
                        </a:spcBef>
                        <a:spcAft>
                          <a:spcPts val="0"/>
                        </a:spcAft>
                        <a:buNone/>
                      </a:pPr>
                      <a:r>
                        <a:rPr lang="en-GB" sz="1200">
                          <a:solidFill>
                            <a:schemeClr val="dk2"/>
                          </a:solidFill>
                        </a:rPr>
                        <a:t>Ensure we have 1+ teams in every age group (U7-U15)</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1 season (Aug 2023)</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Committee, coaches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None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Termly</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3"/>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4"/>
                  </a:ext>
                </a:extLst>
              </a:tr>
              <a:tr h="682725">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5"/>
                  </a:ext>
                </a:extLst>
              </a:tr>
            </a:tbl>
          </a:graphicData>
        </a:graphic>
      </p:graphicFrame>
      <p:sp>
        <p:nvSpPr>
          <p:cNvPr id="377" name="Google Shape;377;p50"/>
          <p:cNvSpPr txBox="1">
            <a:spLocks noGrp="1"/>
          </p:cNvSpPr>
          <p:nvPr>
            <p:ph type="body" idx="1"/>
          </p:nvPr>
        </p:nvSpPr>
        <p:spPr>
          <a:xfrm>
            <a:off x="3841668" y="243805"/>
            <a:ext cx="4866050" cy="9615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Use this planner to set goals and create tasks to complete which will</a:t>
            </a:r>
            <a:endParaRPr/>
          </a:p>
          <a:p>
            <a:pPr marL="0" lvl="0" indent="0" algn="l" rtl="0">
              <a:lnSpc>
                <a:spcPct val="90000"/>
              </a:lnSpc>
              <a:spcBef>
                <a:spcPts val="0"/>
              </a:spcBef>
              <a:spcAft>
                <a:spcPts val="0"/>
              </a:spcAft>
              <a:buClr>
                <a:schemeClr val="dk2"/>
              </a:buClr>
              <a:buSzPts val="1200"/>
              <a:buNone/>
            </a:pPr>
            <a:r>
              <a:rPr lang="en-GB"/>
              <a:t>help you understand your clubs vision, and what its purpose is.</a:t>
            </a:r>
            <a:endParaRPr/>
          </a:p>
          <a:p>
            <a:pPr marL="0" lvl="0" indent="0" algn="l" rtl="0">
              <a:lnSpc>
                <a:spcPct val="90000"/>
              </a:lnSpc>
              <a:spcBef>
                <a:spcPts val="0"/>
              </a:spcBef>
              <a:spcAft>
                <a:spcPts val="0"/>
              </a:spcAft>
              <a:buClr>
                <a:schemeClr val="dk2"/>
              </a:buClr>
              <a:buSzPts val="1200"/>
              <a:buNone/>
            </a:pPr>
            <a:r>
              <a:rPr lang="en-GB" b="1"/>
              <a:t>Tip: </a:t>
            </a:r>
            <a:r>
              <a:rPr lang="en-GB"/>
              <a:t>Visit our </a:t>
            </a:r>
            <a:r>
              <a:rPr lang="en-GB" u="sng">
                <a:solidFill>
                  <a:schemeClr val="hlink"/>
                </a:solidFill>
                <a:hlinkClick r:id="rId4"/>
              </a:rPr>
              <a:t>England Football League and Club Hub</a:t>
            </a:r>
            <a:r>
              <a:rPr lang="en-GB">
                <a:solidFill>
                  <a:schemeClr val="dk1"/>
                </a:solidFill>
              </a:rPr>
              <a:t> </a:t>
            </a:r>
            <a:r>
              <a:rPr lang="en-GB"/>
              <a:t>on YouTube </a:t>
            </a:r>
            <a:br>
              <a:rPr lang="en-GB"/>
            </a:br>
            <a:r>
              <a:rPr lang="en-GB"/>
              <a:t>for ideas and insights to help you develop a vision and mission for your club.</a:t>
            </a:r>
            <a:endParaRPr/>
          </a:p>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7"/>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33" name="Google Shape;633;p77"/>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34" name="Google Shape;634;p77"/>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35" name="Google Shape;635;p77"/>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36" name="Google Shape;636;p77"/>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8"/>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42" name="Google Shape;642;p78"/>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43" name="Google Shape;643;p78"/>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44" name="Google Shape;644;p78"/>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45" name="Google Shape;645;p78"/>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9"/>
          <p:cNvSpPr txBox="1">
            <a:spLocks noGrp="1"/>
          </p:cNvSpPr>
          <p:nvPr>
            <p:ph type="body" idx="1"/>
          </p:nvPr>
        </p:nvSpPr>
        <p:spPr>
          <a:xfrm>
            <a:off x="338447" y="2186118"/>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51" name="Google Shape;651;p79"/>
          <p:cNvSpPr txBox="1">
            <a:spLocks noGrp="1"/>
          </p:cNvSpPr>
          <p:nvPr>
            <p:ph type="body" idx="2"/>
          </p:nvPr>
        </p:nvSpPr>
        <p:spPr>
          <a:xfrm>
            <a:off x="338447" y="305167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52" name="Google Shape;652;p79"/>
          <p:cNvSpPr txBox="1">
            <a:spLocks noGrp="1"/>
          </p:cNvSpPr>
          <p:nvPr>
            <p:ph type="body" idx="3"/>
          </p:nvPr>
        </p:nvSpPr>
        <p:spPr>
          <a:xfrm>
            <a:off x="338447" y="3953542"/>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53" name="Google Shape;653;p79"/>
          <p:cNvSpPr txBox="1">
            <a:spLocks noGrp="1"/>
          </p:cNvSpPr>
          <p:nvPr>
            <p:ph type="body" idx="4"/>
          </p:nvPr>
        </p:nvSpPr>
        <p:spPr>
          <a:xfrm>
            <a:off x="338446" y="4820236"/>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
        <p:nvSpPr>
          <p:cNvPr id="654" name="Google Shape;654;p79"/>
          <p:cNvSpPr txBox="1">
            <a:spLocks noGrp="1"/>
          </p:cNvSpPr>
          <p:nvPr>
            <p:ph type="body" idx="5"/>
          </p:nvPr>
        </p:nvSpPr>
        <p:spPr>
          <a:xfrm>
            <a:off x="338445" y="5693133"/>
            <a:ext cx="9259799" cy="5374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0"/>
          <p:cNvSpPr txBox="1">
            <a:spLocks noGrp="1"/>
          </p:cNvSpPr>
          <p:nvPr>
            <p:ph type="body" idx="1"/>
          </p:nvPr>
        </p:nvSpPr>
        <p:spPr>
          <a:xfrm>
            <a:off x="297840" y="1133110"/>
            <a:ext cx="3037032" cy="503322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200"/>
              <a:buNone/>
            </a:pPr>
            <a:r>
              <a:rPr lang="en-GB" b="1">
                <a:solidFill>
                  <a:schemeClr val="dk1"/>
                </a:solidFill>
              </a:rPr>
              <a:t>England Football Resources</a:t>
            </a:r>
            <a:endParaRPr b="1" u="sng">
              <a:solidFill>
                <a:schemeClr val="hlink"/>
              </a:solidFill>
              <a:hlinkClick r:id="rId3"/>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3"/>
              </a:rPr>
              <a:t>England Football – Leagues &amp; Clubs</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4"/>
              </a:rPr>
              <a:t>England Football Accreditation</a:t>
            </a:r>
            <a:endParaRPr/>
          </a:p>
          <a:p>
            <a:pPr marL="0" lvl="0" indent="0" algn="l" rtl="0">
              <a:lnSpc>
                <a:spcPct val="90000"/>
              </a:lnSpc>
              <a:spcBef>
                <a:spcPts val="1000"/>
              </a:spcBef>
              <a:spcAft>
                <a:spcPts val="0"/>
              </a:spcAft>
              <a:buClr>
                <a:schemeClr val="dk2"/>
              </a:buClr>
              <a:buSzPts val="1200"/>
              <a:buNone/>
            </a:pPr>
            <a:endParaRPr>
              <a:solidFill>
                <a:schemeClr val="dk1"/>
              </a:solidFill>
            </a:endParaRPr>
          </a:p>
          <a:p>
            <a:pPr marL="0" lvl="0" indent="0" algn="l" rtl="0">
              <a:lnSpc>
                <a:spcPct val="90000"/>
              </a:lnSpc>
              <a:spcBef>
                <a:spcPts val="1000"/>
              </a:spcBef>
              <a:spcAft>
                <a:spcPts val="0"/>
              </a:spcAft>
              <a:buClr>
                <a:schemeClr val="dk1"/>
              </a:buClr>
              <a:buSzPts val="1200"/>
              <a:buNone/>
            </a:pPr>
            <a:r>
              <a:rPr lang="en-GB" b="1">
                <a:solidFill>
                  <a:schemeClr val="dk1"/>
                </a:solidFill>
              </a:rPr>
              <a:t>Club Learning Opportunities</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5"/>
              </a:rPr>
              <a:t>YouTube - The League and Club Hub</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6"/>
              </a:rPr>
              <a:t>The Grassroots Football Hub Events</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7"/>
              </a:rPr>
              <a:t>England Football Learning Bootroom</a:t>
            </a:r>
            <a:endParaRPr/>
          </a:p>
          <a:p>
            <a:pPr marL="0" lvl="0" indent="0" algn="l" rtl="0">
              <a:lnSpc>
                <a:spcPct val="90000"/>
              </a:lnSpc>
              <a:spcBef>
                <a:spcPts val="1000"/>
              </a:spcBef>
              <a:spcAft>
                <a:spcPts val="0"/>
              </a:spcAft>
              <a:buClr>
                <a:schemeClr val="dk2"/>
              </a:buClr>
              <a:buSzPts val="1200"/>
              <a:buNone/>
            </a:pPr>
            <a:endParaRPr>
              <a:solidFill>
                <a:schemeClr val="dk1"/>
              </a:solidFill>
            </a:endParaRPr>
          </a:p>
          <a:p>
            <a:pPr marL="0" lvl="0" indent="0" algn="l" rtl="0">
              <a:lnSpc>
                <a:spcPct val="90000"/>
              </a:lnSpc>
              <a:spcBef>
                <a:spcPts val="1000"/>
              </a:spcBef>
              <a:spcAft>
                <a:spcPts val="0"/>
              </a:spcAft>
              <a:buClr>
                <a:schemeClr val="dk1"/>
              </a:buClr>
              <a:buSzPts val="1200"/>
              <a:buNone/>
            </a:pPr>
            <a:r>
              <a:rPr lang="en-GB" b="1">
                <a:solidFill>
                  <a:schemeClr val="dk1"/>
                </a:solidFill>
              </a:rPr>
              <a:t>Club Resources</a:t>
            </a:r>
            <a:endParaRPr b="1" u="sng">
              <a:solidFill>
                <a:schemeClr val="hlink"/>
              </a:solidFill>
              <a:hlinkClick r:id="rId8"/>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8"/>
              </a:rPr>
              <a:t>Club Structures Guide</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9"/>
              </a:rPr>
              <a:t>Contact details for County FAs</a:t>
            </a:r>
            <a:endParaRPr/>
          </a:p>
          <a:p>
            <a:pPr marL="0" lvl="0" indent="0" algn="l" rtl="0">
              <a:lnSpc>
                <a:spcPct val="90000"/>
              </a:lnSpc>
              <a:spcBef>
                <a:spcPts val="1000"/>
              </a:spcBef>
              <a:spcAft>
                <a:spcPts val="0"/>
              </a:spcAft>
              <a:buClr>
                <a:schemeClr val="dk2"/>
              </a:buClr>
              <a:buSzPts val="1200"/>
              <a:buNone/>
            </a:pPr>
            <a:endParaRPr/>
          </a:p>
          <a:p>
            <a:pPr marL="0" lvl="0" indent="0" algn="l" rtl="0">
              <a:lnSpc>
                <a:spcPct val="90000"/>
              </a:lnSpc>
              <a:spcBef>
                <a:spcPts val="1000"/>
              </a:spcBef>
              <a:spcAft>
                <a:spcPts val="0"/>
              </a:spcAft>
              <a:buClr>
                <a:schemeClr val="dk1"/>
              </a:buClr>
              <a:buSzPts val="1200"/>
              <a:buNone/>
            </a:pPr>
            <a:r>
              <a:rPr lang="en-GB" b="1">
                <a:solidFill>
                  <a:schemeClr val="dk1"/>
                </a:solidFill>
              </a:rPr>
              <a:t>Other Grassroots Support</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10"/>
              </a:rPr>
              <a:t>Football Foundation</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11"/>
              </a:rPr>
              <a:t>Football Foundation – Local Plans</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12"/>
              </a:rPr>
              <a:t>Sport England</a:t>
            </a:r>
            <a:endParaRPr/>
          </a:p>
          <a:p>
            <a:pPr marL="0" lvl="0" indent="0" algn="l" rtl="0">
              <a:lnSpc>
                <a:spcPct val="90000"/>
              </a:lnSpc>
              <a:spcBef>
                <a:spcPts val="1000"/>
              </a:spcBef>
              <a:spcAft>
                <a:spcPts val="0"/>
              </a:spcAft>
              <a:buClr>
                <a:schemeClr val="dk2"/>
              </a:buClr>
              <a:buSzPts val="1200"/>
              <a:buNone/>
            </a:pPr>
            <a:r>
              <a:rPr lang="en-GB" u="sng">
                <a:solidFill>
                  <a:schemeClr val="hlink"/>
                </a:solidFill>
                <a:hlinkClick r:id="rId13"/>
              </a:rPr>
              <a:t>Sport England – Funding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1"/>
          <p:cNvSpPr txBox="1">
            <a:spLocks noGrp="1"/>
          </p:cNvSpPr>
          <p:nvPr>
            <p:ph type="body" idx="1"/>
          </p:nvPr>
        </p:nvSpPr>
        <p:spPr>
          <a:xfrm>
            <a:off x="495301" y="1574801"/>
            <a:ext cx="2595483" cy="18541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
              <a:buNone/>
            </a:pPr>
            <a:r>
              <a:rPr lang="en-GB"/>
              <a:t>U12 Harrow Youth League 2021/22 - Premier Division Winners</a:t>
            </a:r>
            <a:endParaRPr/>
          </a:p>
          <a:p>
            <a:pPr marL="0" lvl="0" indent="0" algn="ctr" rtl="0">
              <a:lnSpc>
                <a:spcPct val="90000"/>
              </a:lnSpc>
              <a:spcBef>
                <a:spcPts val="1000"/>
              </a:spcBef>
              <a:spcAft>
                <a:spcPts val="0"/>
              </a:spcAft>
              <a:buClr>
                <a:schemeClr val="dk2"/>
              </a:buClr>
              <a:buSzPts val="1200"/>
              <a:buNone/>
            </a:pPr>
            <a:r>
              <a:rPr lang="en-GB"/>
              <a:t>U11 Middx Youth Cup Champions 2021/22</a:t>
            </a:r>
            <a:endParaRPr/>
          </a:p>
          <a:p>
            <a:pPr marL="0" lvl="0" indent="0" algn="ctr" rtl="0">
              <a:lnSpc>
                <a:spcPct val="90000"/>
              </a:lnSpc>
              <a:spcBef>
                <a:spcPts val="1000"/>
              </a:spcBef>
              <a:spcAft>
                <a:spcPts val="0"/>
              </a:spcAft>
              <a:buClr>
                <a:schemeClr val="dk2"/>
              </a:buClr>
              <a:buSzPts val="1200"/>
              <a:buNone/>
            </a:pPr>
            <a:endParaRPr/>
          </a:p>
        </p:txBody>
      </p:sp>
      <p:sp>
        <p:nvSpPr>
          <p:cNvPr id="383" name="Google Shape;383;p51"/>
          <p:cNvSpPr txBox="1">
            <a:spLocks noGrp="1"/>
          </p:cNvSpPr>
          <p:nvPr>
            <p:ph type="body" idx="2"/>
          </p:nvPr>
        </p:nvSpPr>
        <p:spPr>
          <a:xfrm>
            <a:off x="3655258" y="1574801"/>
            <a:ext cx="2595483" cy="18541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
              <a:buNone/>
            </a:pPr>
            <a:r>
              <a:rPr lang="en-GB"/>
              <a:t>Established 2016</a:t>
            </a:r>
            <a:endParaRPr/>
          </a:p>
          <a:p>
            <a:pPr marL="0" lvl="0" indent="0" algn="ctr" rtl="0">
              <a:lnSpc>
                <a:spcPct val="90000"/>
              </a:lnSpc>
              <a:spcBef>
                <a:spcPts val="1000"/>
              </a:spcBef>
              <a:spcAft>
                <a:spcPts val="0"/>
              </a:spcAft>
              <a:buClr>
                <a:schemeClr val="dk2"/>
              </a:buClr>
              <a:buSzPts val="1200"/>
              <a:buNone/>
            </a:pPr>
            <a:r>
              <a:rPr lang="en-GB"/>
              <a:t>First club tour (Valencia)</a:t>
            </a:r>
            <a:endParaRPr/>
          </a:p>
          <a:p>
            <a:pPr marL="0" lvl="0" indent="0" algn="ctr" rtl="0">
              <a:lnSpc>
                <a:spcPct val="90000"/>
              </a:lnSpc>
              <a:spcBef>
                <a:spcPts val="1000"/>
              </a:spcBef>
              <a:spcAft>
                <a:spcPts val="0"/>
              </a:spcAft>
              <a:buClr>
                <a:schemeClr val="dk2"/>
              </a:buClr>
              <a:buSzPts val="1200"/>
              <a:buNone/>
            </a:pPr>
            <a:r>
              <a:rPr lang="en-GB"/>
              <a:t>May 2022</a:t>
            </a:r>
            <a:endParaRPr/>
          </a:p>
          <a:p>
            <a:pPr marL="0" lvl="0" indent="0" algn="ctr" rtl="0">
              <a:lnSpc>
                <a:spcPct val="90000"/>
              </a:lnSpc>
              <a:spcBef>
                <a:spcPts val="1000"/>
              </a:spcBef>
              <a:spcAft>
                <a:spcPts val="0"/>
              </a:spcAft>
              <a:buClr>
                <a:schemeClr val="dk2"/>
              </a:buClr>
              <a:buSzPts val="1200"/>
              <a:buNone/>
            </a:pPr>
            <a:r>
              <a:rPr lang="en-GB"/>
              <a:t>First trophy - Sandgate Tournament </a:t>
            </a:r>
            <a:endParaRPr/>
          </a:p>
          <a:p>
            <a:pPr marL="0" lvl="0" indent="0" algn="ctr" rtl="0">
              <a:lnSpc>
                <a:spcPct val="90000"/>
              </a:lnSpc>
              <a:spcBef>
                <a:spcPts val="1000"/>
              </a:spcBef>
              <a:spcAft>
                <a:spcPts val="0"/>
              </a:spcAft>
              <a:buClr>
                <a:schemeClr val="dk2"/>
              </a:buClr>
              <a:buSzPts val="1200"/>
              <a:buNone/>
            </a:pPr>
            <a:r>
              <a:rPr lang="en-GB"/>
              <a:t>2016/17 </a:t>
            </a:r>
            <a:endParaRPr/>
          </a:p>
        </p:txBody>
      </p:sp>
      <p:sp>
        <p:nvSpPr>
          <p:cNvPr id="384" name="Google Shape;384;p51"/>
          <p:cNvSpPr txBox="1">
            <a:spLocks noGrp="1"/>
          </p:cNvSpPr>
          <p:nvPr>
            <p:ph type="body" idx="3"/>
          </p:nvPr>
        </p:nvSpPr>
        <p:spPr>
          <a:xfrm>
            <a:off x="6815216" y="1574800"/>
            <a:ext cx="2595483" cy="18541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
              <a:buNone/>
            </a:pPr>
            <a:r>
              <a:rPr lang="en-GB"/>
              <a:t>2016: First team entered into Middx Youth League</a:t>
            </a:r>
            <a:endParaRPr/>
          </a:p>
          <a:p>
            <a:pPr marL="0" lvl="0" indent="0" algn="ctr" rtl="0">
              <a:lnSpc>
                <a:spcPct val="90000"/>
              </a:lnSpc>
              <a:spcBef>
                <a:spcPts val="0"/>
              </a:spcBef>
              <a:spcAft>
                <a:spcPts val="0"/>
              </a:spcAft>
              <a:buClr>
                <a:schemeClr val="dk2"/>
              </a:buClr>
              <a:buSzPts val="1200"/>
              <a:buNone/>
            </a:pPr>
            <a:endParaRPr/>
          </a:p>
          <a:p>
            <a:pPr marL="0" lvl="0" indent="0" algn="ctr" rtl="0">
              <a:lnSpc>
                <a:spcPct val="90000"/>
              </a:lnSpc>
              <a:spcBef>
                <a:spcPts val="0"/>
              </a:spcBef>
              <a:spcAft>
                <a:spcPts val="0"/>
              </a:spcAft>
              <a:buClr>
                <a:schemeClr val="dk2"/>
              </a:buClr>
              <a:buSzPts val="1200"/>
              <a:buNone/>
            </a:pPr>
            <a:r>
              <a:rPr lang="en-GB"/>
              <a:t>2017/18: First League Cup Trophy (U10’s)</a:t>
            </a:r>
            <a:endParaRPr/>
          </a:p>
          <a:p>
            <a:pPr marL="0" lvl="0" indent="0" algn="ctr" rtl="0">
              <a:lnSpc>
                <a:spcPct val="90000"/>
              </a:lnSpc>
              <a:spcBef>
                <a:spcPts val="0"/>
              </a:spcBef>
              <a:spcAft>
                <a:spcPts val="0"/>
              </a:spcAft>
              <a:buClr>
                <a:schemeClr val="dk2"/>
              </a:buClr>
              <a:buSzPts val="1200"/>
              <a:buNone/>
            </a:pPr>
            <a:endParaRPr/>
          </a:p>
          <a:p>
            <a:pPr marL="0" lvl="0" indent="0" algn="ctr" rtl="0">
              <a:lnSpc>
                <a:spcPct val="90000"/>
              </a:lnSpc>
              <a:spcBef>
                <a:spcPts val="0"/>
              </a:spcBef>
              <a:spcAft>
                <a:spcPts val="0"/>
              </a:spcAft>
              <a:buClr>
                <a:schemeClr val="dk2"/>
              </a:buClr>
              <a:buSzPts val="1200"/>
              <a:buNone/>
            </a:pPr>
            <a:r>
              <a:rPr lang="en-GB"/>
              <a:t>2020/21: First League Trophy - Harrow Youth League (U12’s)</a:t>
            </a:r>
            <a:endParaRPr/>
          </a:p>
        </p:txBody>
      </p:sp>
      <p:sp>
        <p:nvSpPr>
          <p:cNvPr id="385" name="Google Shape;385;p51"/>
          <p:cNvSpPr txBox="1">
            <a:spLocks noGrp="1"/>
          </p:cNvSpPr>
          <p:nvPr>
            <p:ph type="body" idx="4"/>
          </p:nvPr>
        </p:nvSpPr>
        <p:spPr>
          <a:xfrm>
            <a:off x="524985" y="4258892"/>
            <a:ext cx="8852771" cy="18541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
              <a:buNone/>
            </a:pPr>
            <a:r>
              <a:rPr lang="en-GB"/>
              <a:t>Continue to develop club, up to and including U18 age groups</a:t>
            </a:r>
            <a:endParaRPr/>
          </a:p>
          <a:p>
            <a:pPr marL="0" lvl="0" indent="0" algn="ctr" rtl="0">
              <a:lnSpc>
                <a:spcPct val="90000"/>
              </a:lnSpc>
              <a:spcBef>
                <a:spcPts val="1000"/>
              </a:spcBef>
              <a:spcAft>
                <a:spcPts val="0"/>
              </a:spcAft>
              <a:buClr>
                <a:schemeClr val="dk2"/>
              </a:buClr>
              <a:buSzPts val="1200"/>
              <a:buNone/>
            </a:pPr>
            <a:r>
              <a:rPr lang="en-GB"/>
              <a:t>Link with local adult club to provide exit pathway for players</a:t>
            </a:r>
            <a:endParaRPr/>
          </a:p>
          <a:p>
            <a:pPr marL="0" lvl="0" indent="0" algn="ctr" rtl="0">
              <a:lnSpc>
                <a:spcPct val="90000"/>
              </a:lnSpc>
              <a:spcBef>
                <a:spcPts val="1000"/>
              </a:spcBef>
              <a:spcAft>
                <a:spcPts val="0"/>
              </a:spcAft>
              <a:buClr>
                <a:schemeClr val="dk2"/>
              </a:buClr>
              <a:buSzPts val="1200"/>
              <a:buNone/>
            </a:pPr>
            <a:r>
              <a:rPr lang="en-GB"/>
              <a:t>Build and develop girls football</a:t>
            </a:r>
            <a:endParaRPr/>
          </a:p>
          <a:p>
            <a:pPr marL="0" lvl="0" indent="0" algn="ctr" rtl="0">
              <a:lnSpc>
                <a:spcPct val="90000"/>
              </a:lnSpc>
              <a:spcBef>
                <a:spcPts val="1000"/>
              </a:spcBef>
              <a:spcAft>
                <a:spcPts val="0"/>
              </a:spcAft>
              <a:buClr>
                <a:schemeClr val="dk2"/>
              </a:buClr>
              <a:buSzPts val="1200"/>
              <a:buNone/>
            </a:pPr>
            <a:r>
              <a:rPr lang="en-GB"/>
              <a:t>Improve facilities and pitch at Mervyn Rd</a:t>
            </a:r>
            <a:endParaRPr/>
          </a:p>
          <a:p>
            <a:pPr marL="0" lvl="0" indent="0" algn="ctr" rtl="0">
              <a:lnSpc>
                <a:spcPct val="90000"/>
              </a:lnSpc>
              <a:spcBef>
                <a:spcPts val="1000"/>
              </a:spcBef>
              <a:spcAft>
                <a:spcPts val="0"/>
              </a:spcAft>
              <a:buClr>
                <a:schemeClr val="dk2"/>
              </a:buClr>
              <a:buSzPts val="1200"/>
              <a:buNone/>
            </a:pPr>
            <a:r>
              <a:rPr lang="en-GB"/>
              <a:t>Have players go on to sign for professional academies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txBox="1">
            <a:spLocks noGrp="1"/>
          </p:cNvSpPr>
          <p:nvPr>
            <p:ph type="body" idx="1"/>
          </p:nvPr>
        </p:nvSpPr>
        <p:spPr>
          <a:xfrm>
            <a:off x="495301" y="1574801"/>
            <a:ext cx="2595483" cy="1854199"/>
          </a:xfrm>
          <a:prstGeom prst="rect">
            <a:avLst/>
          </a:prstGeom>
          <a:noFill/>
          <a:ln>
            <a:noFill/>
          </a:ln>
        </p:spPr>
        <p:txBody>
          <a:bodyPr spcFirstLastPara="1" wrap="square" lIns="91425" tIns="45700" rIns="91425" bIns="45700" anchor="t" anchorCtr="0">
            <a:normAutofit/>
          </a:bodyPr>
          <a:lstStyle/>
          <a:p>
            <a:pPr marL="0" lvl="0" indent="0" algn="ctr" rtl="0">
              <a:spcBef>
                <a:spcPts val="1000"/>
              </a:spcBef>
              <a:spcAft>
                <a:spcPts val="0"/>
              </a:spcAft>
              <a:buNone/>
            </a:pPr>
            <a:r>
              <a:rPr lang="en-GB">
                <a:solidFill>
                  <a:srgbClr val="000000"/>
                </a:solidFill>
              </a:rPr>
              <a:t>Provide a safe and nurturing environment for young players to develop their football skills within in a team setting. </a:t>
            </a:r>
            <a:endParaRPr>
              <a:solidFill>
                <a:srgbClr val="000000"/>
              </a:solidFill>
            </a:endParaRPr>
          </a:p>
          <a:p>
            <a:pPr marL="0" lvl="0" indent="0" algn="ctr" rtl="0">
              <a:spcBef>
                <a:spcPts val="1000"/>
              </a:spcBef>
              <a:spcAft>
                <a:spcPts val="0"/>
              </a:spcAft>
              <a:buNone/>
            </a:pPr>
            <a:r>
              <a:rPr lang="en-GB">
                <a:solidFill>
                  <a:srgbClr val="000000"/>
                </a:solidFill>
              </a:rPr>
              <a:t>Develop enthusiastic, respectful and aspirational footballers, across a range of age groups.</a:t>
            </a:r>
            <a:endParaRPr/>
          </a:p>
          <a:p>
            <a:pPr marL="0" lvl="0" indent="0" algn="ctr" rtl="0">
              <a:lnSpc>
                <a:spcPct val="90000"/>
              </a:lnSpc>
              <a:spcBef>
                <a:spcPts val="0"/>
              </a:spcBef>
              <a:spcAft>
                <a:spcPts val="0"/>
              </a:spcAft>
              <a:buClr>
                <a:schemeClr val="dk2"/>
              </a:buClr>
              <a:buSzPts val="1200"/>
              <a:buNone/>
            </a:pPr>
            <a:endParaRPr/>
          </a:p>
          <a:p>
            <a:pPr marL="0" lvl="0" indent="0" algn="ctr" rtl="0">
              <a:lnSpc>
                <a:spcPct val="90000"/>
              </a:lnSpc>
              <a:spcBef>
                <a:spcPts val="0"/>
              </a:spcBef>
              <a:spcAft>
                <a:spcPts val="0"/>
              </a:spcAft>
              <a:buClr>
                <a:schemeClr val="dk2"/>
              </a:buClr>
              <a:buSzPts val="1200"/>
              <a:buNone/>
            </a:pPr>
            <a:endParaRPr/>
          </a:p>
          <a:p>
            <a:pPr marL="0" lvl="0" indent="0" algn="ctr" rtl="0">
              <a:lnSpc>
                <a:spcPct val="90000"/>
              </a:lnSpc>
              <a:spcBef>
                <a:spcPts val="0"/>
              </a:spcBef>
              <a:spcAft>
                <a:spcPts val="0"/>
              </a:spcAft>
              <a:buClr>
                <a:schemeClr val="dk2"/>
              </a:buClr>
              <a:buSzPts val="1200"/>
              <a:buNone/>
            </a:pPr>
            <a:endParaRPr/>
          </a:p>
        </p:txBody>
      </p:sp>
      <p:sp>
        <p:nvSpPr>
          <p:cNvPr id="391" name="Google Shape;391;p52"/>
          <p:cNvSpPr txBox="1">
            <a:spLocks noGrp="1"/>
          </p:cNvSpPr>
          <p:nvPr>
            <p:ph type="body" idx="2"/>
          </p:nvPr>
        </p:nvSpPr>
        <p:spPr>
          <a:xfrm>
            <a:off x="3655258" y="1574801"/>
            <a:ext cx="2595483" cy="18541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
              <a:buNone/>
            </a:pPr>
            <a:r>
              <a:rPr lang="en-GB"/>
              <a:t>U7 - U15</a:t>
            </a:r>
            <a:endParaRPr/>
          </a:p>
          <a:p>
            <a:pPr marL="0" lvl="0" indent="0" algn="ctr" rtl="0">
              <a:lnSpc>
                <a:spcPct val="90000"/>
              </a:lnSpc>
              <a:spcBef>
                <a:spcPts val="0"/>
              </a:spcBef>
              <a:spcAft>
                <a:spcPts val="0"/>
              </a:spcAft>
              <a:buClr>
                <a:schemeClr val="dk2"/>
              </a:buClr>
              <a:buSzPts val="1200"/>
              <a:buNone/>
            </a:pPr>
            <a:endParaRPr/>
          </a:p>
          <a:p>
            <a:pPr marL="0" lvl="0" indent="0" algn="ctr" rtl="0">
              <a:lnSpc>
                <a:spcPct val="90000"/>
              </a:lnSpc>
              <a:spcBef>
                <a:spcPts val="0"/>
              </a:spcBef>
              <a:spcAft>
                <a:spcPts val="0"/>
              </a:spcAft>
              <a:buClr>
                <a:schemeClr val="dk2"/>
              </a:buClr>
              <a:buSzPts val="1200"/>
              <a:buNone/>
            </a:pPr>
            <a:r>
              <a:rPr lang="en-GB"/>
              <a:t>U7-U11: 2 teams in each age group</a:t>
            </a:r>
            <a:endParaRPr/>
          </a:p>
          <a:p>
            <a:pPr marL="0" lvl="0" indent="0" algn="ctr" rtl="0">
              <a:lnSpc>
                <a:spcPct val="90000"/>
              </a:lnSpc>
              <a:spcBef>
                <a:spcPts val="0"/>
              </a:spcBef>
              <a:spcAft>
                <a:spcPts val="0"/>
              </a:spcAft>
              <a:buClr>
                <a:schemeClr val="dk2"/>
              </a:buClr>
              <a:buSzPts val="1200"/>
              <a:buNone/>
            </a:pPr>
            <a:endParaRPr/>
          </a:p>
          <a:p>
            <a:pPr marL="0" lvl="0" indent="0" algn="ctr" rtl="0">
              <a:lnSpc>
                <a:spcPct val="90000"/>
              </a:lnSpc>
              <a:spcBef>
                <a:spcPts val="0"/>
              </a:spcBef>
              <a:spcAft>
                <a:spcPts val="0"/>
              </a:spcAft>
              <a:buClr>
                <a:schemeClr val="dk2"/>
              </a:buClr>
              <a:buSzPts val="1200"/>
              <a:buNone/>
            </a:pPr>
            <a:r>
              <a:rPr lang="en-GB"/>
              <a:t>U12-U15: 1+ teams in each age group </a:t>
            </a:r>
            <a:endParaRPr/>
          </a:p>
        </p:txBody>
      </p:sp>
      <p:sp>
        <p:nvSpPr>
          <p:cNvPr id="392" name="Google Shape;392;p52"/>
          <p:cNvSpPr txBox="1">
            <a:spLocks noGrp="1"/>
          </p:cNvSpPr>
          <p:nvPr>
            <p:ph type="body" idx="3"/>
          </p:nvPr>
        </p:nvSpPr>
        <p:spPr>
          <a:xfrm>
            <a:off x="6815216" y="1574800"/>
            <a:ext cx="2595483" cy="1854199"/>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None/>
            </a:pPr>
            <a:r>
              <a:rPr lang="en-GB">
                <a:solidFill>
                  <a:srgbClr val="000000"/>
                </a:solidFill>
              </a:rPr>
              <a:t>Develop confident and inventive players comfortable in possession</a:t>
            </a:r>
            <a:endParaRPr>
              <a:solidFill>
                <a:srgbClr val="000000"/>
              </a:solidFill>
            </a:endParaRPr>
          </a:p>
          <a:p>
            <a:pPr marL="0" lvl="0" indent="0" algn="ctr" rtl="0">
              <a:spcBef>
                <a:spcPts val="1000"/>
              </a:spcBef>
              <a:spcAft>
                <a:spcPts val="0"/>
              </a:spcAft>
              <a:buNone/>
            </a:pPr>
            <a:r>
              <a:rPr lang="en-GB">
                <a:solidFill>
                  <a:srgbClr val="000000"/>
                </a:solidFill>
              </a:rPr>
              <a:t>Create a challenging and engaging environment for players, encouraging their problem solving skills</a:t>
            </a:r>
            <a:endParaRPr>
              <a:solidFill>
                <a:srgbClr val="000000"/>
              </a:solidFill>
            </a:endParaRPr>
          </a:p>
          <a:p>
            <a:pPr marL="0" lvl="0" indent="0" algn="ctr" rtl="0">
              <a:spcBef>
                <a:spcPts val="1000"/>
              </a:spcBef>
              <a:spcAft>
                <a:spcPts val="0"/>
              </a:spcAft>
              <a:buNone/>
            </a:pPr>
            <a:r>
              <a:rPr lang="en-GB">
                <a:solidFill>
                  <a:srgbClr val="000000"/>
                </a:solidFill>
              </a:rPr>
              <a:t>Develop players who are effective decision makers with and without the ball</a:t>
            </a:r>
            <a:endParaRPr>
              <a:solidFill>
                <a:srgbClr val="000000"/>
              </a:solidFill>
            </a:endParaRPr>
          </a:p>
        </p:txBody>
      </p:sp>
      <p:sp>
        <p:nvSpPr>
          <p:cNvPr id="393" name="Google Shape;393;p52"/>
          <p:cNvSpPr txBox="1">
            <a:spLocks noGrp="1"/>
          </p:cNvSpPr>
          <p:nvPr>
            <p:ph type="body" idx="4"/>
          </p:nvPr>
        </p:nvSpPr>
        <p:spPr>
          <a:xfrm>
            <a:off x="524985" y="4258892"/>
            <a:ext cx="8852771" cy="18541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1200"/>
              <a:buNone/>
            </a:pPr>
            <a:r>
              <a:rPr lang="en-GB"/>
              <a:t>Develop our teams of foundation age footballers to become enthusiastic and aspirational footballers</a:t>
            </a:r>
            <a:endParaRPr/>
          </a:p>
          <a:p>
            <a:pPr marL="0" lvl="0" indent="0" algn="ctr" rtl="0">
              <a:lnSpc>
                <a:spcPct val="90000"/>
              </a:lnSpc>
              <a:spcBef>
                <a:spcPts val="1000"/>
              </a:spcBef>
              <a:spcAft>
                <a:spcPts val="0"/>
              </a:spcAft>
              <a:buClr>
                <a:schemeClr val="dk2"/>
              </a:buClr>
              <a:buSzPts val="1200"/>
              <a:buNone/>
            </a:pPr>
            <a:r>
              <a:rPr lang="en-GB"/>
              <a:t>Give players the opportunity to represent the club at overseas tournaments</a:t>
            </a:r>
            <a:endParaRPr/>
          </a:p>
          <a:p>
            <a:pPr marL="0" lvl="0" indent="0" algn="ctr" rtl="0">
              <a:lnSpc>
                <a:spcPct val="90000"/>
              </a:lnSpc>
              <a:spcBef>
                <a:spcPts val="1000"/>
              </a:spcBef>
              <a:spcAft>
                <a:spcPts val="0"/>
              </a:spcAft>
              <a:buClr>
                <a:schemeClr val="dk2"/>
              </a:buClr>
              <a:buSzPts val="1200"/>
              <a:buNone/>
            </a:pPr>
            <a:r>
              <a:rPr lang="en-GB"/>
              <a:t>Develop tactical and technical youth footballers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3"/>
          <p:cNvSpPr txBox="1">
            <a:spLocks noGrp="1"/>
          </p:cNvSpPr>
          <p:nvPr>
            <p:ph type="body" idx="1"/>
          </p:nvPr>
        </p:nvSpPr>
        <p:spPr>
          <a:xfrm>
            <a:off x="298450" y="243805"/>
            <a:ext cx="4291363" cy="4534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a:t>Ealing United Football Club</a:t>
            </a:r>
            <a:endParaRPr/>
          </a:p>
        </p:txBody>
      </p:sp>
      <p:pic>
        <p:nvPicPr>
          <p:cNvPr id="399" name="Google Shape;399;p53" descr="Graphical user interface, application, email  Description automatically generated"/>
          <p:cNvPicPr preferRelativeResize="0"/>
          <p:nvPr/>
        </p:nvPicPr>
        <p:blipFill rotWithShape="1">
          <a:blip r:embed="rId3">
            <a:alphaModFix/>
          </a:blip>
          <a:srcRect l="2870" t="29333" r="3753" b="63785"/>
          <a:stretch/>
        </p:blipFill>
        <p:spPr>
          <a:xfrm>
            <a:off x="234950" y="2010706"/>
            <a:ext cx="9451975" cy="503099"/>
          </a:xfrm>
          <a:prstGeom prst="rect">
            <a:avLst/>
          </a:prstGeom>
          <a:noFill/>
          <a:ln>
            <a:noFill/>
          </a:ln>
        </p:spPr>
      </p:pic>
      <p:graphicFrame>
        <p:nvGraphicFramePr>
          <p:cNvPr id="400" name="Google Shape;400;p53"/>
          <p:cNvGraphicFramePr/>
          <p:nvPr/>
        </p:nvGraphicFramePr>
        <p:xfrm>
          <a:off x="253207" y="2483627"/>
          <a:ext cx="9399600" cy="3651750"/>
        </p:xfrm>
        <a:graphic>
          <a:graphicData uri="http://schemas.openxmlformats.org/drawingml/2006/table">
            <a:tbl>
              <a:tblPr firstRow="1" bandRow="1">
                <a:noFill/>
                <a:tableStyleId>{7F71E5FB-9278-498F-ACCA-75545C530294}</a:tableStyleId>
              </a:tblPr>
              <a:tblGrid>
                <a:gridCol w="1342800">
                  <a:extLst>
                    <a:ext uri="{9D8B030D-6E8A-4147-A177-3AD203B41FA5}">
                      <a16:colId xmlns:a16="http://schemas.microsoft.com/office/drawing/2014/main" val="20000"/>
                    </a:ext>
                  </a:extLst>
                </a:gridCol>
                <a:gridCol w="8056800">
                  <a:extLst>
                    <a:ext uri="{9D8B030D-6E8A-4147-A177-3AD203B41FA5}">
                      <a16:colId xmlns:a16="http://schemas.microsoft.com/office/drawing/2014/main" val="20001"/>
                    </a:ext>
                  </a:extLst>
                </a:gridCol>
              </a:tblGrid>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September</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r>
                        <a:rPr lang="en-GB" sz="1100" b="0">
                          <a:solidFill>
                            <a:schemeClr val="dk2"/>
                          </a:solidFill>
                        </a:rPr>
                        <a:t>Club affiliated with Middlesex and Harrow youth leagues; players registered with club and squads/teams confirmed; registration and training fees paid; new equipment purchased. Training &amp; matches commence. FF grant confirmed.</a:t>
                      </a:r>
                      <a:endParaRPr sz="1100" b="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0"/>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October</a:t>
                      </a:r>
                      <a:endParaRPr/>
                    </a:p>
                  </a:txBody>
                  <a:tcPr marL="61975" marR="61975" marT="31000" marB="31000" anchor="ctr">
                    <a:solidFill>
                      <a:schemeClr val="lt1">
                        <a:alpha val="69803"/>
                      </a:schemeClr>
                    </a:solidFill>
                  </a:tcPr>
                </a:tc>
                <a:tc>
                  <a:txBody>
                    <a:bodyPr/>
                    <a:lstStyle/>
                    <a:p>
                      <a:pPr marL="0" marR="0" lvl="0" indent="0" algn="l" rtl="0">
                        <a:spcBef>
                          <a:spcPts val="0"/>
                        </a:spcBef>
                        <a:spcAft>
                          <a:spcPts val="0"/>
                        </a:spcAft>
                        <a:buNone/>
                      </a:pPr>
                      <a:r>
                        <a:rPr lang="en-GB" sz="1100">
                          <a:solidFill>
                            <a:schemeClr val="dk2"/>
                          </a:solidFill>
                        </a:rPr>
                        <a:t>Training and matches continue; planning for overseas tour commences; 1st board meeting</a:t>
                      </a:r>
                      <a:endParaRPr sz="11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1"/>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November</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continue</a:t>
                      </a:r>
                      <a:endParaRPr sz="110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2"/>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December</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continue; club social event organised (World Cup); first terms match fees paid</a:t>
                      </a:r>
                      <a:endParaRPr sz="110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3"/>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January</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continue; 2nd board meeting</a:t>
                      </a:r>
                      <a:endParaRPr sz="11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4"/>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February</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continue</a:t>
                      </a:r>
                      <a:endParaRPr sz="1100">
                        <a:solidFill>
                          <a:schemeClr val="dk2"/>
                        </a:solidFill>
                        <a:latin typeface="Arial"/>
                        <a:ea typeface="Arial"/>
                        <a:cs typeface="Arial"/>
                        <a:sym typeface="Arial"/>
                      </a:endParaRPr>
                    </a:p>
                  </a:txBody>
                  <a:tcPr marL="61975" marR="61975" marT="31000" marB="31000" anchor="ctr">
                    <a:solidFill>
                      <a:schemeClr val="lt1">
                        <a:alpha val="69803"/>
                      </a:schemeClr>
                    </a:solidFill>
                  </a:tcPr>
                </a:tc>
                <a:extLst>
                  <a:ext uri="{0D108BD9-81ED-4DB2-BD59-A6C34878D82A}">
                    <a16:rowId xmlns:a16="http://schemas.microsoft.com/office/drawing/2014/main" val="10005"/>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March</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continue; club social event organised; second terms match fees paid</a:t>
                      </a:r>
                      <a:endParaRPr sz="110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6"/>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April</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continue; 3rd board meeting</a:t>
                      </a:r>
                      <a:endParaRPr sz="110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7"/>
                  </a:ext>
                </a:extLst>
              </a:tr>
              <a:tr h="405750">
                <a:tc>
                  <a:txBody>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May</a:t>
                      </a:r>
                      <a:endParaRPr/>
                    </a:p>
                  </a:txBody>
                  <a:tcPr marL="61975" marR="61975" marT="31000" marB="31000" anchor="ctr">
                    <a:solidFill>
                      <a:schemeClr val="lt1">
                        <a:alpha val="69803"/>
                      </a:schemeClr>
                    </a:solidFill>
                  </a:tcPr>
                </a:tc>
                <a:tc>
                  <a:txBody>
                    <a:bodyPr/>
                    <a:lstStyle/>
                    <a:p>
                      <a:pPr marL="0" lvl="0" indent="0" algn="l" rtl="0">
                        <a:spcBef>
                          <a:spcPts val="0"/>
                        </a:spcBef>
                        <a:spcAft>
                          <a:spcPts val="0"/>
                        </a:spcAft>
                        <a:buNone/>
                      </a:pPr>
                      <a:r>
                        <a:rPr lang="en-GB" sz="1100">
                          <a:solidFill>
                            <a:schemeClr val="dk2"/>
                          </a:solidFill>
                        </a:rPr>
                        <a:t>Training and matches come to completion; enter local and regional tournaments; third terms match fees paid</a:t>
                      </a:r>
                      <a:endParaRPr sz="1100">
                        <a:solidFill>
                          <a:schemeClr val="dk2"/>
                        </a:solidFill>
                      </a:endParaRPr>
                    </a:p>
                  </a:txBody>
                  <a:tcPr marL="61975" marR="61975" marT="31000" marB="31000" anchor="ctr">
                    <a:solidFill>
                      <a:schemeClr val="lt1">
                        <a:alpha val="69803"/>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4"/>
          <p:cNvSpPr/>
          <p:nvPr/>
        </p:nvSpPr>
        <p:spPr>
          <a:xfrm rot="5400000">
            <a:off x="4151702" y="222400"/>
            <a:ext cx="1016100" cy="2248200"/>
          </a:xfrm>
          <a:prstGeom prst="rect">
            <a:avLst/>
          </a:prstGeom>
          <a:solidFill>
            <a:schemeClr val="accent2"/>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Club House</a:t>
            </a:r>
            <a:endParaRPr/>
          </a:p>
        </p:txBody>
      </p:sp>
      <p:pic>
        <p:nvPicPr>
          <p:cNvPr id="406" name="Google Shape;406;p54" descr="Icon  Description automatically generated"/>
          <p:cNvPicPr preferRelativeResize="0"/>
          <p:nvPr/>
        </p:nvPicPr>
        <p:blipFill rotWithShape="1">
          <a:blip r:embed="rId3">
            <a:alphaModFix/>
          </a:blip>
          <a:srcRect/>
          <a:stretch/>
        </p:blipFill>
        <p:spPr>
          <a:xfrm>
            <a:off x="811931" y="4423388"/>
            <a:ext cx="724369" cy="526074"/>
          </a:xfrm>
          <a:prstGeom prst="rect">
            <a:avLst/>
          </a:prstGeom>
          <a:noFill/>
          <a:ln>
            <a:noFill/>
          </a:ln>
        </p:spPr>
      </p:pic>
      <p:grpSp>
        <p:nvGrpSpPr>
          <p:cNvPr id="407" name="Google Shape;407;p54"/>
          <p:cNvGrpSpPr/>
          <p:nvPr/>
        </p:nvGrpSpPr>
        <p:grpSpPr>
          <a:xfrm rot="5400000">
            <a:off x="368867" y="3012951"/>
            <a:ext cx="2258579" cy="1878789"/>
            <a:chOff x="1908967" y="1924342"/>
            <a:chExt cx="1850233" cy="1554260"/>
          </a:xfrm>
        </p:grpSpPr>
        <p:sp>
          <p:nvSpPr>
            <p:cNvPr id="408" name="Google Shape;408;p54"/>
            <p:cNvSpPr txBox="1"/>
            <p:nvPr/>
          </p:nvSpPr>
          <p:spPr>
            <a:xfrm>
              <a:off x="2475885" y="1924342"/>
              <a:ext cx="717900" cy="229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00" b="1" i="0" u="none" strike="noStrike" cap="none">
                  <a:solidFill>
                    <a:schemeClr val="dk1"/>
                  </a:solidFill>
                  <a:latin typeface="Arial"/>
                  <a:ea typeface="Arial"/>
                  <a:cs typeface="Arial"/>
                  <a:sym typeface="Arial"/>
                </a:rPr>
                <a:t>5x5</a:t>
              </a:r>
              <a:endParaRPr/>
            </a:p>
          </p:txBody>
        </p:sp>
        <p:grpSp>
          <p:nvGrpSpPr>
            <p:cNvPr id="409" name="Google Shape;409;p54"/>
            <p:cNvGrpSpPr/>
            <p:nvPr/>
          </p:nvGrpSpPr>
          <p:grpSpPr>
            <a:xfrm>
              <a:off x="1908967" y="2181050"/>
              <a:ext cx="1850233" cy="1297552"/>
              <a:chOff x="1908967" y="2181050"/>
              <a:chExt cx="1850233" cy="1297552"/>
            </a:xfrm>
          </p:grpSpPr>
          <p:sp>
            <p:nvSpPr>
              <p:cNvPr id="410" name="Google Shape;410;p54"/>
              <p:cNvSpPr/>
              <p:nvPr/>
            </p:nvSpPr>
            <p:spPr>
              <a:xfrm>
                <a:off x="1908967" y="2181050"/>
                <a:ext cx="1850233" cy="129755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11" name="Google Shape;411;p54" descr="Diagram  Description automatically generated"/>
              <p:cNvPicPr preferRelativeResize="0"/>
              <p:nvPr/>
            </p:nvPicPr>
            <p:blipFill rotWithShape="1">
              <a:blip r:embed="rId4">
                <a:alphaModFix/>
              </a:blip>
              <a:srcRect/>
              <a:stretch/>
            </p:blipFill>
            <p:spPr>
              <a:xfrm rot="-5400000">
                <a:off x="2197760" y="1930099"/>
                <a:ext cx="1272648" cy="1799456"/>
              </a:xfrm>
              <a:prstGeom prst="rect">
                <a:avLst/>
              </a:prstGeom>
              <a:noFill/>
              <a:ln>
                <a:noFill/>
              </a:ln>
            </p:spPr>
          </p:pic>
        </p:grpSp>
      </p:grpSp>
      <p:grpSp>
        <p:nvGrpSpPr>
          <p:cNvPr id="412" name="Google Shape;412;p54"/>
          <p:cNvGrpSpPr/>
          <p:nvPr/>
        </p:nvGrpSpPr>
        <p:grpSpPr>
          <a:xfrm>
            <a:off x="2603594" y="2011422"/>
            <a:ext cx="3196112" cy="2258508"/>
            <a:chOff x="4273218" y="1924376"/>
            <a:chExt cx="2009122" cy="1679063"/>
          </a:xfrm>
        </p:grpSpPr>
        <p:sp>
          <p:nvSpPr>
            <p:cNvPr id="413" name="Google Shape;413;p54"/>
            <p:cNvSpPr/>
            <p:nvPr/>
          </p:nvSpPr>
          <p:spPr>
            <a:xfrm>
              <a:off x="4275034" y="2182281"/>
              <a:ext cx="2007306" cy="14211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4" name="Google Shape;414;p54"/>
            <p:cNvSpPr txBox="1"/>
            <p:nvPr/>
          </p:nvSpPr>
          <p:spPr>
            <a:xfrm>
              <a:off x="4917645" y="1924376"/>
              <a:ext cx="717900" cy="2058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00" b="1" i="0" u="none" strike="noStrike" cap="none">
                  <a:solidFill>
                    <a:schemeClr val="dk1"/>
                  </a:solidFill>
                  <a:latin typeface="Arial"/>
                  <a:ea typeface="Arial"/>
                  <a:cs typeface="Arial"/>
                  <a:sym typeface="Arial"/>
                </a:rPr>
                <a:t>7v7</a:t>
              </a:r>
              <a:endParaRPr/>
            </a:p>
          </p:txBody>
        </p:sp>
        <p:pic>
          <p:nvPicPr>
            <p:cNvPr id="415" name="Google Shape;415;p54" descr="Diagram  Description automatically generated"/>
            <p:cNvPicPr preferRelativeResize="0"/>
            <p:nvPr/>
          </p:nvPicPr>
          <p:blipFill rotWithShape="1">
            <a:blip r:embed="rId5">
              <a:alphaModFix/>
            </a:blip>
            <a:srcRect/>
            <a:stretch/>
          </p:blipFill>
          <p:spPr>
            <a:xfrm rot="-5400000">
              <a:off x="4566971" y="1887297"/>
              <a:ext cx="1419284" cy="2006791"/>
            </a:xfrm>
            <a:prstGeom prst="rect">
              <a:avLst/>
            </a:prstGeom>
            <a:noFill/>
            <a:ln>
              <a:noFill/>
            </a:ln>
          </p:spPr>
        </p:pic>
      </p:grpSp>
      <p:grpSp>
        <p:nvGrpSpPr>
          <p:cNvPr id="416" name="Google Shape;416;p54"/>
          <p:cNvGrpSpPr/>
          <p:nvPr/>
        </p:nvGrpSpPr>
        <p:grpSpPr>
          <a:xfrm rot="-5400000">
            <a:off x="5868367" y="2391761"/>
            <a:ext cx="4503400" cy="3263728"/>
            <a:chOff x="6675739" y="1666470"/>
            <a:chExt cx="2357184" cy="1944779"/>
          </a:xfrm>
        </p:grpSpPr>
        <p:sp>
          <p:nvSpPr>
            <p:cNvPr id="417" name="Google Shape;417;p54"/>
            <p:cNvSpPr/>
            <p:nvPr/>
          </p:nvSpPr>
          <p:spPr>
            <a:xfrm>
              <a:off x="6678070" y="1943469"/>
              <a:ext cx="2354853" cy="165686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8" name="Google Shape;418;p54"/>
            <p:cNvSpPr txBox="1"/>
            <p:nvPr/>
          </p:nvSpPr>
          <p:spPr>
            <a:xfrm>
              <a:off x="7406300" y="1666470"/>
              <a:ext cx="890700" cy="1650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00" b="1">
                  <a:solidFill>
                    <a:schemeClr val="dk1"/>
                  </a:solidFill>
                </a:rPr>
                <a:t>9v9</a:t>
              </a:r>
              <a:endParaRPr/>
            </a:p>
          </p:txBody>
        </p:sp>
        <p:pic>
          <p:nvPicPr>
            <p:cNvPr id="419" name="Google Shape;419;p54" descr="Diagram  Description automatically generated"/>
            <p:cNvPicPr preferRelativeResize="0"/>
            <p:nvPr/>
          </p:nvPicPr>
          <p:blipFill rotWithShape="1">
            <a:blip r:embed="rId6">
              <a:alphaModFix/>
            </a:blip>
            <a:srcRect/>
            <a:stretch/>
          </p:blipFill>
          <p:spPr>
            <a:xfrm rot="-5400000">
              <a:off x="7020783" y="1599109"/>
              <a:ext cx="1667096" cy="2357184"/>
            </a:xfrm>
            <a:prstGeom prst="rect">
              <a:avLst/>
            </a:prstGeom>
            <a:noFill/>
            <a:ln>
              <a:noFill/>
            </a:ln>
          </p:spPr>
        </p:pic>
      </p:grpSp>
      <p:pic>
        <p:nvPicPr>
          <p:cNvPr id="420" name="Google Shape;420;p54"/>
          <p:cNvPicPr preferRelativeResize="0"/>
          <p:nvPr/>
        </p:nvPicPr>
        <p:blipFill>
          <a:blip r:embed="rId7">
            <a:alphaModFix/>
          </a:blip>
          <a:stretch>
            <a:fillRect/>
          </a:stretch>
        </p:blipFill>
        <p:spPr>
          <a:xfrm>
            <a:off x="4721781" y="1016625"/>
            <a:ext cx="659768" cy="659748"/>
          </a:xfrm>
          <a:prstGeom prst="rect">
            <a:avLst/>
          </a:prstGeom>
          <a:noFill/>
          <a:ln>
            <a:noFill/>
          </a:ln>
        </p:spPr>
      </p:pic>
      <p:grpSp>
        <p:nvGrpSpPr>
          <p:cNvPr id="421" name="Google Shape;421;p54"/>
          <p:cNvGrpSpPr/>
          <p:nvPr/>
        </p:nvGrpSpPr>
        <p:grpSpPr>
          <a:xfrm>
            <a:off x="2603594" y="4269922"/>
            <a:ext cx="3196103" cy="2258430"/>
            <a:chOff x="4273218" y="1924376"/>
            <a:chExt cx="2009116" cy="1679005"/>
          </a:xfrm>
        </p:grpSpPr>
        <p:sp>
          <p:nvSpPr>
            <p:cNvPr id="422" name="Google Shape;422;p54"/>
            <p:cNvSpPr/>
            <p:nvPr/>
          </p:nvSpPr>
          <p:spPr>
            <a:xfrm>
              <a:off x="4275034" y="2182281"/>
              <a:ext cx="2007300" cy="1421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3" name="Google Shape;423;p54"/>
            <p:cNvSpPr txBox="1"/>
            <p:nvPr/>
          </p:nvSpPr>
          <p:spPr>
            <a:xfrm>
              <a:off x="4917645" y="1924376"/>
              <a:ext cx="717900" cy="2058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00" b="1" i="0" u="none" strike="noStrike" cap="none">
                  <a:solidFill>
                    <a:schemeClr val="dk1"/>
                  </a:solidFill>
                  <a:latin typeface="Arial"/>
                  <a:ea typeface="Arial"/>
                  <a:cs typeface="Arial"/>
                  <a:sym typeface="Arial"/>
                </a:rPr>
                <a:t>7v7</a:t>
              </a:r>
              <a:endParaRPr/>
            </a:p>
          </p:txBody>
        </p:sp>
        <p:pic>
          <p:nvPicPr>
            <p:cNvPr id="424" name="Google Shape;424;p54" descr="Diagram  Description automatically generated"/>
            <p:cNvPicPr preferRelativeResize="0"/>
            <p:nvPr/>
          </p:nvPicPr>
          <p:blipFill rotWithShape="1">
            <a:blip r:embed="rId5">
              <a:alphaModFix/>
            </a:blip>
            <a:srcRect/>
            <a:stretch/>
          </p:blipFill>
          <p:spPr>
            <a:xfrm rot="-5400000">
              <a:off x="4566972" y="1887298"/>
              <a:ext cx="1419282" cy="2006790"/>
            </a:xfrm>
            <a:prstGeom prst="rect">
              <a:avLst/>
            </a:prstGeom>
            <a:noFill/>
            <a:ln>
              <a:noFill/>
            </a:ln>
          </p:spPr>
        </p:pic>
      </p:grpSp>
      <p:sp>
        <p:nvSpPr>
          <p:cNvPr id="425" name="Google Shape;425;p54"/>
          <p:cNvSpPr/>
          <p:nvPr/>
        </p:nvSpPr>
        <p:spPr>
          <a:xfrm rot="4230230">
            <a:off x="6110447" y="2145299"/>
            <a:ext cx="645405" cy="331622"/>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4"/>
          <p:cNvSpPr txBox="1"/>
          <p:nvPr/>
        </p:nvSpPr>
        <p:spPr>
          <a:xfrm>
            <a:off x="5827313" y="1087525"/>
            <a:ext cx="936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0000FF"/>
                </a:solidFill>
              </a:rPr>
              <a:t>Access point for ALL pitches</a:t>
            </a:r>
            <a:endParaRPr sz="1200">
              <a:solidFill>
                <a:srgbClr val="0000FF"/>
              </a:solidFill>
            </a:endParaRPr>
          </a:p>
        </p:txBody>
      </p:sp>
      <p:cxnSp>
        <p:nvCxnSpPr>
          <p:cNvPr id="427" name="Google Shape;427;p54"/>
          <p:cNvCxnSpPr/>
          <p:nvPr/>
        </p:nvCxnSpPr>
        <p:spPr>
          <a:xfrm rot="10800000">
            <a:off x="385675" y="1969275"/>
            <a:ext cx="5535900" cy="0"/>
          </a:xfrm>
          <a:prstGeom prst="straightConnector1">
            <a:avLst/>
          </a:prstGeom>
          <a:noFill/>
          <a:ln w="19050" cap="flat" cmpd="sng">
            <a:solidFill>
              <a:schemeClr val="dk2"/>
            </a:solidFill>
            <a:prstDash val="solid"/>
            <a:round/>
            <a:headEnd type="none" w="med" len="med"/>
            <a:tailEnd type="none" w="med" len="med"/>
          </a:ln>
        </p:spPr>
      </p:cxnSp>
      <p:cxnSp>
        <p:nvCxnSpPr>
          <p:cNvPr id="428" name="Google Shape;428;p54"/>
          <p:cNvCxnSpPr/>
          <p:nvPr/>
        </p:nvCxnSpPr>
        <p:spPr>
          <a:xfrm rot="10800000" flipH="1">
            <a:off x="371825" y="2011550"/>
            <a:ext cx="13800" cy="4681200"/>
          </a:xfrm>
          <a:prstGeom prst="straightConnector1">
            <a:avLst/>
          </a:prstGeom>
          <a:noFill/>
          <a:ln w="19050" cap="flat" cmpd="sng">
            <a:solidFill>
              <a:schemeClr val="dk2"/>
            </a:solidFill>
            <a:prstDash val="solid"/>
            <a:round/>
            <a:headEnd type="none" w="med" len="med"/>
            <a:tailEnd type="none" w="med" len="med"/>
          </a:ln>
        </p:spPr>
      </p:cxnSp>
      <p:cxnSp>
        <p:nvCxnSpPr>
          <p:cNvPr id="429" name="Google Shape;429;p54"/>
          <p:cNvCxnSpPr/>
          <p:nvPr/>
        </p:nvCxnSpPr>
        <p:spPr>
          <a:xfrm>
            <a:off x="385600" y="6706525"/>
            <a:ext cx="9405600" cy="55200"/>
          </a:xfrm>
          <a:prstGeom prst="straightConnector1">
            <a:avLst/>
          </a:prstGeom>
          <a:noFill/>
          <a:ln w="19050" cap="flat" cmpd="sng">
            <a:solidFill>
              <a:schemeClr val="dk2"/>
            </a:solidFill>
            <a:prstDash val="solid"/>
            <a:round/>
            <a:headEnd type="none" w="med" len="med"/>
            <a:tailEnd type="none" w="med" len="med"/>
          </a:ln>
        </p:spPr>
      </p:cxnSp>
      <p:cxnSp>
        <p:nvCxnSpPr>
          <p:cNvPr id="430" name="Google Shape;430;p54"/>
          <p:cNvCxnSpPr/>
          <p:nvPr/>
        </p:nvCxnSpPr>
        <p:spPr>
          <a:xfrm rot="10800000" flipH="1">
            <a:off x="9791200" y="1542325"/>
            <a:ext cx="27600" cy="5219400"/>
          </a:xfrm>
          <a:prstGeom prst="straightConnector1">
            <a:avLst/>
          </a:prstGeom>
          <a:noFill/>
          <a:ln w="19050" cap="flat" cmpd="sng">
            <a:solidFill>
              <a:schemeClr val="dk2"/>
            </a:solidFill>
            <a:prstDash val="solid"/>
            <a:round/>
            <a:headEnd type="none" w="med" len="med"/>
            <a:tailEnd type="none" w="med" len="med"/>
          </a:ln>
        </p:spPr>
      </p:cxnSp>
      <p:cxnSp>
        <p:nvCxnSpPr>
          <p:cNvPr id="431" name="Google Shape;431;p54"/>
          <p:cNvCxnSpPr/>
          <p:nvPr/>
        </p:nvCxnSpPr>
        <p:spPr>
          <a:xfrm rot="10800000">
            <a:off x="6791225" y="1542325"/>
            <a:ext cx="2960700" cy="13800"/>
          </a:xfrm>
          <a:prstGeom prst="straightConnector1">
            <a:avLst/>
          </a:prstGeom>
          <a:noFill/>
          <a:ln w="19050" cap="flat" cmpd="sng">
            <a:solidFill>
              <a:schemeClr val="dk2"/>
            </a:solidFill>
            <a:prstDash val="solid"/>
            <a:round/>
            <a:headEnd type="none" w="med" len="med"/>
            <a:tailEnd type="none" w="med" len="med"/>
          </a:ln>
        </p:spPr>
      </p:cxnSp>
      <p:sp>
        <p:nvSpPr>
          <p:cNvPr id="432" name="Google Shape;432;p54"/>
          <p:cNvSpPr txBox="1"/>
          <p:nvPr/>
        </p:nvSpPr>
        <p:spPr>
          <a:xfrm>
            <a:off x="302150" y="917050"/>
            <a:ext cx="21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0000FF"/>
                </a:solidFill>
              </a:rPr>
              <a:t>Postcode: W13 9UN</a:t>
            </a:r>
            <a:endParaRPr>
              <a:solidFill>
                <a:srgbClr val="0000FF"/>
              </a:solidFill>
            </a:endParaRPr>
          </a:p>
        </p:txBody>
      </p:sp>
      <p:sp>
        <p:nvSpPr>
          <p:cNvPr id="433" name="Google Shape;433;p54"/>
          <p:cNvSpPr/>
          <p:nvPr/>
        </p:nvSpPr>
        <p:spPr>
          <a:xfrm rot="5400000">
            <a:off x="8069527" y="378388"/>
            <a:ext cx="588600" cy="3315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4"/>
          <p:cNvSpPr txBox="1"/>
          <p:nvPr/>
        </p:nvSpPr>
        <p:spPr>
          <a:xfrm>
            <a:off x="7811225" y="-76200"/>
            <a:ext cx="12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0000FF"/>
                </a:solidFill>
              </a:rPr>
              <a:t>Mervyn Rd</a:t>
            </a:r>
            <a:endParaRPr>
              <a:solidFill>
                <a:srgbClr val="0000FF"/>
              </a:solidFill>
            </a:endParaRPr>
          </a:p>
        </p:txBody>
      </p:sp>
      <p:sp>
        <p:nvSpPr>
          <p:cNvPr id="435" name="Google Shape;435;p54"/>
          <p:cNvSpPr txBox="1"/>
          <p:nvPr/>
        </p:nvSpPr>
        <p:spPr>
          <a:xfrm>
            <a:off x="7332125" y="840100"/>
            <a:ext cx="2248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0000FF"/>
                </a:solidFill>
              </a:rPr>
              <a:t>Access for EMERGENCY vehicles only</a:t>
            </a:r>
            <a:endParaRPr sz="1200">
              <a:solidFill>
                <a:srgbClr val="0000FF"/>
              </a:solidFill>
            </a:endParaRPr>
          </a:p>
        </p:txBody>
      </p:sp>
      <p:sp>
        <p:nvSpPr>
          <p:cNvPr id="436" name="Google Shape;436;p54"/>
          <p:cNvSpPr/>
          <p:nvPr/>
        </p:nvSpPr>
        <p:spPr>
          <a:xfrm>
            <a:off x="5475600" y="1556125"/>
            <a:ext cx="214200" cy="261600"/>
          </a:xfrm>
          <a:prstGeom prst="rect">
            <a:avLst/>
          </a:prstGeom>
          <a:solidFill>
            <a:srgbClr val="FF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4"/>
          <p:cNvSpPr txBox="1"/>
          <p:nvPr/>
        </p:nvSpPr>
        <p:spPr>
          <a:xfrm>
            <a:off x="4939350" y="1708425"/>
            <a:ext cx="1225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chemeClr val="dk1"/>
                </a:solidFill>
              </a:rPr>
              <a:t>Defibrillator</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aphicFrame>
        <p:nvGraphicFramePr>
          <p:cNvPr id="442" name="Google Shape;442;p55"/>
          <p:cNvGraphicFramePr/>
          <p:nvPr/>
        </p:nvGraphicFramePr>
        <p:xfrm>
          <a:off x="350679" y="1097770"/>
          <a:ext cx="4739100" cy="1299950"/>
        </p:xfrm>
        <a:graphic>
          <a:graphicData uri="http://schemas.openxmlformats.org/drawingml/2006/table">
            <a:tbl>
              <a:tblPr firstRow="1" bandRow="1">
                <a:noFill/>
                <a:tableStyleId>{7F71E5FB-9278-498F-ACCA-75545C530294}</a:tableStyleId>
              </a:tblPr>
              <a:tblGrid>
                <a:gridCol w="799000">
                  <a:extLst>
                    <a:ext uri="{9D8B030D-6E8A-4147-A177-3AD203B41FA5}">
                      <a16:colId xmlns:a16="http://schemas.microsoft.com/office/drawing/2014/main" val="20000"/>
                    </a:ext>
                  </a:extLst>
                </a:gridCol>
                <a:gridCol w="2086575">
                  <a:extLst>
                    <a:ext uri="{9D8B030D-6E8A-4147-A177-3AD203B41FA5}">
                      <a16:colId xmlns:a16="http://schemas.microsoft.com/office/drawing/2014/main" val="20001"/>
                    </a:ext>
                  </a:extLst>
                </a:gridCol>
                <a:gridCol w="706250">
                  <a:extLst>
                    <a:ext uri="{9D8B030D-6E8A-4147-A177-3AD203B41FA5}">
                      <a16:colId xmlns:a16="http://schemas.microsoft.com/office/drawing/2014/main" val="20002"/>
                    </a:ext>
                  </a:extLst>
                </a:gridCol>
                <a:gridCol w="1147275">
                  <a:extLst>
                    <a:ext uri="{9D8B030D-6E8A-4147-A177-3AD203B41FA5}">
                      <a16:colId xmlns:a16="http://schemas.microsoft.com/office/drawing/2014/main" val="20003"/>
                    </a:ext>
                  </a:extLst>
                </a:gridCol>
              </a:tblGrid>
              <a:tr h="289700">
                <a:tc gridSpan="4">
                  <a:txBody>
                    <a:bodyPr/>
                    <a:lstStyle/>
                    <a:p>
                      <a:pPr marL="0" marR="0" lvl="0" indent="0" algn="l" rtl="0">
                        <a:spcBef>
                          <a:spcPts val="0"/>
                        </a:spcBef>
                        <a:spcAft>
                          <a:spcPts val="0"/>
                        </a:spcAft>
                        <a:buNone/>
                      </a:pPr>
                      <a:r>
                        <a:rPr lang="en-GB" sz="900" b="1">
                          <a:solidFill>
                            <a:schemeClr val="lt1"/>
                          </a:solidFill>
                        </a:rPr>
                        <a:t>Club contact details</a:t>
                      </a:r>
                      <a:endParaRPr/>
                    </a:p>
                  </a:txBody>
                  <a:tcPr marL="61125" marR="61125" marT="30575" marB="30575" anchor="ctr">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275">
                <a:tc>
                  <a:txBody>
                    <a:bodyPr/>
                    <a:lstStyle/>
                    <a:p>
                      <a:pPr marL="0" marR="0" lvl="0" indent="0" algn="l" rtl="0">
                        <a:spcBef>
                          <a:spcPts val="0"/>
                        </a:spcBef>
                        <a:spcAft>
                          <a:spcPts val="0"/>
                        </a:spcAft>
                        <a:buNone/>
                      </a:pPr>
                      <a:r>
                        <a:rPr lang="en-GB" sz="900" b="1">
                          <a:solidFill>
                            <a:schemeClr val="dk2"/>
                          </a:solidFill>
                        </a:rPr>
                        <a:t>Club Name</a:t>
                      </a:r>
                      <a:endParaRPr/>
                    </a:p>
                  </a:txBody>
                  <a:tcPr marL="75025" marR="75025" marT="37500" marB="37500" anchor="ctr">
                    <a:solidFill>
                      <a:srgbClr val="F0F1F4">
                        <a:alpha val="69803"/>
                      </a:srgbClr>
                    </a:solidFill>
                  </a:tcPr>
                </a:tc>
                <a:tc gridSpan="3">
                  <a:txBody>
                    <a:bodyPr/>
                    <a:lstStyle/>
                    <a:p>
                      <a:pPr marL="0" marR="0" lvl="0" indent="0" algn="l" rtl="0">
                        <a:spcBef>
                          <a:spcPts val="0"/>
                        </a:spcBef>
                        <a:spcAft>
                          <a:spcPts val="0"/>
                        </a:spcAft>
                        <a:buNone/>
                      </a:pPr>
                      <a:r>
                        <a:rPr lang="en-GB" sz="1200">
                          <a:solidFill>
                            <a:schemeClr val="dk2"/>
                          </a:solidFill>
                        </a:rPr>
                        <a:t>Ealing United Football Club</a:t>
                      </a:r>
                      <a:endParaRPr sz="1200">
                        <a:solidFill>
                          <a:schemeClr val="dk2"/>
                        </a:solidFill>
                      </a:endParaRPr>
                    </a:p>
                  </a:txBody>
                  <a:tcPr marL="61125" marR="61125" marT="30575" marB="30575" anchor="ctr">
                    <a:solidFill>
                      <a:schemeClr val="lt1">
                        <a:alpha val="69803"/>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0275">
                <a:tc>
                  <a:txBody>
                    <a:bodyPr/>
                    <a:lstStyle/>
                    <a:p>
                      <a:pPr marL="0" marR="0" lvl="0" indent="0" algn="l" rtl="0">
                        <a:spcBef>
                          <a:spcPts val="0"/>
                        </a:spcBef>
                        <a:spcAft>
                          <a:spcPts val="0"/>
                        </a:spcAft>
                        <a:buNone/>
                      </a:pPr>
                      <a:r>
                        <a:rPr lang="en-GB" sz="900" b="1">
                          <a:solidFill>
                            <a:schemeClr val="dk2"/>
                          </a:solidFill>
                        </a:rPr>
                        <a:t>Club Address</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Mervyn Rd, Ealing</a:t>
                      </a:r>
                      <a:endParaRPr sz="1200">
                        <a:solidFill>
                          <a:schemeClr val="dk2"/>
                        </a:solidFill>
                      </a:endParaRPr>
                    </a:p>
                  </a:txBody>
                  <a:tcPr marL="75025" marR="75025" marT="37500" marB="37500" anchor="ctr">
                    <a:solidFill>
                      <a:schemeClr val="lt1">
                        <a:alpha val="69803"/>
                      </a:schemeClr>
                    </a:solidFill>
                  </a:tcPr>
                </a:tc>
                <a:tc>
                  <a:txBody>
                    <a:bodyPr/>
                    <a:lstStyle/>
                    <a:p>
                      <a:pPr marL="0" marR="0" lvl="0" indent="0" algn="l" rtl="0">
                        <a:spcBef>
                          <a:spcPts val="0"/>
                        </a:spcBef>
                        <a:spcAft>
                          <a:spcPts val="0"/>
                        </a:spcAft>
                        <a:buNone/>
                      </a:pPr>
                      <a:r>
                        <a:rPr lang="en-GB" sz="900" b="1">
                          <a:solidFill>
                            <a:schemeClr val="dk2"/>
                          </a:solidFill>
                        </a:rPr>
                        <a:t>Postcode</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W13 9UN</a:t>
                      </a:r>
                      <a:endParaRPr sz="120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2"/>
                  </a:ext>
                </a:extLst>
              </a:tr>
              <a:tr h="289700">
                <a:tc>
                  <a:txBody>
                    <a:bodyPr/>
                    <a:lstStyle/>
                    <a:p>
                      <a:pPr marL="0" marR="0" lvl="0" indent="0" algn="l" rtl="0">
                        <a:spcBef>
                          <a:spcPts val="0"/>
                        </a:spcBef>
                        <a:spcAft>
                          <a:spcPts val="0"/>
                        </a:spcAft>
                        <a:buNone/>
                      </a:pPr>
                      <a:r>
                        <a:rPr lang="en-GB" sz="900" b="1">
                          <a:solidFill>
                            <a:schemeClr val="dk2"/>
                          </a:solidFill>
                        </a:rPr>
                        <a:t>Telephone</a:t>
                      </a:r>
                      <a:endParaRPr/>
                    </a:p>
                  </a:txBody>
                  <a:tcPr marL="75025" marR="75025" marT="37500" marB="37500" anchor="ctr">
                    <a:solidFill>
                      <a:srgbClr val="F0F1F4">
                        <a:alpha val="69803"/>
                      </a:srgbClr>
                    </a:solidFill>
                  </a:tcPr>
                </a:tc>
                <a:tc gridSpan="3">
                  <a:txBody>
                    <a:bodyPr/>
                    <a:lstStyle/>
                    <a:p>
                      <a:pPr marL="0" marR="0" lvl="0" indent="0" algn="l" rtl="0">
                        <a:spcBef>
                          <a:spcPts val="0"/>
                        </a:spcBef>
                        <a:spcAft>
                          <a:spcPts val="0"/>
                        </a:spcAft>
                        <a:buNone/>
                      </a:pPr>
                      <a:endParaRPr sz="1200">
                        <a:solidFill>
                          <a:schemeClr val="dk2"/>
                        </a:solidFill>
                      </a:endParaRPr>
                    </a:p>
                  </a:txBody>
                  <a:tcPr marL="61125" marR="61125" marT="30575" marB="30575" anchor="ctr">
                    <a:solidFill>
                      <a:schemeClr val="lt1">
                        <a:alpha val="69803"/>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443" name="Google Shape;443;p55"/>
          <p:cNvGraphicFramePr/>
          <p:nvPr/>
        </p:nvGraphicFramePr>
        <p:xfrm>
          <a:off x="350679" y="2397706"/>
          <a:ext cx="4739100" cy="2368975"/>
        </p:xfrm>
        <a:graphic>
          <a:graphicData uri="http://schemas.openxmlformats.org/drawingml/2006/table">
            <a:tbl>
              <a:tblPr firstRow="1" bandRow="1">
                <a:noFill/>
                <a:tableStyleId>{7F71E5FB-9278-498F-ACCA-75545C530294}</a:tableStyleId>
              </a:tblPr>
              <a:tblGrid>
                <a:gridCol w="799000">
                  <a:extLst>
                    <a:ext uri="{9D8B030D-6E8A-4147-A177-3AD203B41FA5}">
                      <a16:colId xmlns:a16="http://schemas.microsoft.com/office/drawing/2014/main" val="20000"/>
                    </a:ext>
                  </a:extLst>
                </a:gridCol>
                <a:gridCol w="2086575">
                  <a:extLst>
                    <a:ext uri="{9D8B030D-6E8A-4147-A177-3AD203B41FA5}">
                      <a16:colId xmlns:a16="http://schemas.microsoft.com/office/drawing/2014/main" val="20001"/>
                    </a:ext>
                  </a:extLst>
                </a:gridCol>
                <a:gridCol w="651150">
                  <a:extLst>
                    <a:ext uri="{9D8B030D-6E8A-4147-A177-3AD203B41FA5}">
                      <a16:colId xmlns:a16="http://schemas.microsoft.com/office/drawing/2014/main" val="20002"/>
                    </a:ext>
                  </a:extLst>
                </a:gridCol>
                <a:gridCol w="1202375">
                  <a:extLst>
                    <a:ext uri="{9D8B030D-6E8A-4147-A177-3AD203B41FA5}">
                      <a16:colId xmlns:a16="http://schemas.microsoft.com/office/drawing/2014/main" val="20003"/>
                    </a:ext>
                  </a:extLst>
                </a:gridCol>
              </a:tblGrid>
              <a:tr h="289700">
                <a:tc gridSpan="4">
                  <a:txBody>
                    <a:bodyPr/>
                    <a:lstStyle/>
                    <a:p>
                      <a:pPr marL="0" marR="0" lvl="0" indent="0" algn="l" rtl="0">
                        <a:spcBef>
                          <a:spcPts val="0"/>
                        </a:spcBef>
                        <a:spcAft>
                          <a:spcPts val="0"/>
                        </a:spcAft>
                        <a:buNone/>
                      </a:pPr>
                      <a:r>
                        <a:rPr lang="en-GB" sz="900" b="1">
                          <a:solidFill>
                            <a:schemeClr val="lt1"/>
                          </a:solidFill>
                        </a:rPr>
                        <a:t>First Aider / Helper Information</a:t>
                      </a:r>
                      <a:endParaRPr/>
                    </a:p>
                  </a:txBody>
                  <a:tcPr marL="61125" marR="61125" marT="30575" marB="30575" anchor="ctr">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275">
                <a:tc>
                  <a:txBody>
                    <a:bodyPr/>
                    <a:lstStyle/>
                    <a:p>
                      <a:pPr marL="0" marR="0" lvl="0" indent="0" algn="l" rtl="0">
                        <a:spcBef>
                          <a:spcPts val="0"/>
                        </a:spcBef>
                        <a:spcAft>
                          <a:spcPts val="0"/>
                        </a:spcAft>
                        <a:buNone/>
                      </a:pPr>
                      <a:r>
                        <a:rPr lang="en-GB" sz="900" b="1">
                          <a:solidFill>
                            <a:schemeClr val="dk2"/>
                          </a:solidFill>
                        </a:rPr>
                        <a:t>Name</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75025" marR="75025" marT="37500" marB="37500" anchor="ctr">
                    <a:solidFill>
                      <a:schemeClr val="lt1">
                        <a:alpha val="69803"/>
                      </a:schemeClr>
                    </a:solidFill>
                  </a:tcPr>
                </a:tc>
                <a:tc>
                  <a:txBody>
                    <a:bodyPr/>
                    <a:lstStyle/>
                    <a:p>
                      <a:pPr marL="0" marR="0" lvl="0" indent="0" algn="l" rtl="0">
                        <a:spcBef>
                          <a:spcPts val="0"/>
                        </a:spcBef>
                        <a:spcAft>
                          <a:spcPts val="0"/>
                        </a:spcAft>
                        <a:buNone/>
                      </a:pPr>
                      <a:r>
                        <a:rPr lang="en-GB" sz="900" b="1">
                          <a:solidFill>
                            <a:schemeClr val="dk2"/>
                          </a:solidFill>
                        </a:rPr>
                        <a:t>Mobile number</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endParaRPr sz="120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1"/>
                  </a:ext>
                </a:extLst>
              </a:tr>
              <a:tr h="645550">
                <a:tc>
                  <a:txBody>
                    <a:bodyPr/>
                    <a:lstStyle/>
                    <a:p>
                      <a:pPr marL="0" marR="0" lvl="0" indent="0" algn="l" rtl="0">
                        <a:spcBef>
                          <a:spcPts val="0"/>
                        </a:spcBef>
                        <a:spcAft>
                          <a:spcPts val="0"/>
                        </a:spcAft>
                        <a:buNone/>
                      </a:pPr>
                      <a:r>
                        <a:rPr lang="en-GB" sz="900" b="1">
                          <a:solidFill>
                            <a:schemeClr val="dk2"/>
                          </a:solidFill>
                        </a:rPr>
                        <a:t>For queries about this EAP</a:t>
                      </a:r>
                      <a:endParaRPr/>
                    </a:p>
                  </a:txBody>
                  <a:tcPr marL="75025" marR="75025" marT="37500" marB="37500" anchor="ctr">
                    <a:solidFill>
                      <a:srgbClr val="F0F1F4">
                        <a:alpha val="69803"/>
                      </a:srgbClr>
                    </a:solidFill>
                  </a:tcPr>
                </a:tc>
                <a:tc gridSpan="3">
                  <a:txBody>
                    <a:bodyPr/>
                    <a:lstStyle/>
                    <a:p>
                      <a:pPr marL="0" marR="0" lvl="0" indent="0" algn="l" rtl="0">
                        <a:spcBef>
                          <a:spcPts val="0"/>
                        </a:spcBef>
                        <a:spcAft>
                          <a:spcPts val="0"/>
                        </a:spcAft>
                        <a:buNone/>
                      </a:pPr>
                      <a:endParaRPr sz="1200">
                        <a:solidFill>
                          <a:schemeClr val="dk2"/>
                        </a:solidFill>
                      </a:endParaRPr>
                    </a:p>
                  </a:txBody>
                  <a:tcPr marL="61125" marR="61125" marT="30575" marB="30575" anchor="ctr">
                    <a:solidFill>
                      <a:schemeClr val="lt1">
                        <a:alpha val="69803"/>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073450">
                <a:tc>
                  <a:txBody>
                    <a:bodyPr/>
                    <a:lstStyle/>
                    <a:p>
                      <a:pPr marL="0" marR="0" lvl="0" indent="0" algn="l" rtl="0">
                        <a:spcBef>
                          <a:spcPts val="0"/>
                        </a:spcBef>
                        <a:spcAft>
                          <a:spcPts val="0"/>
                        </a:spcAft>
                        <a:buNone/>
                      </a:pPr>
                      <a:r>
                        <a:rPr lang="en-GB" sz="900" b="1">
                          <a:solidFill>
                            <a:schemeClr val="dk2"/>
                          </a:solidFill>
                        </a:rPr>
                        <a:t>See relevant coach for First Aider on day of match</a:t>
                      </a:r>
                      <a:endParaRPr/>
                    </a:p>
                  </a:txBody>
                  <a:tcPr marL="75025" marR="75025" marT="37500" marB="37500" anchor="ctr">
                    <a:solidFill>
                      <a:srgbClr val="F0F1F4">
                        <a:alpha val="69803"/>
                      </a:srgbClr>
                    </a:solidFill>
                  </a:tcPr>
                </a:tc>
                <a:tc gridSpan="3">
                  <a:txBody>
                    <a:bodyPr/>
                    <a:lstStyle/>
                    <a:p>
                      <a:pPr marL="0" lvl="0" indent="0" algn="l" rtl="0">
                        <a:spcBef>
                          <a:spcPts val="0"/>
                        </a:spcBef>
                        <a:spcAft>
                          <a:spcPts val="0"/>
                        </a:spcAft>
                        <a:buNone/>
                      </a:pPr>
                      <a:r>
                        <a:rPr lang="en-GB" sz="1200" b="1"/>
                        <a:t>See relevant coach for First Aider on day of match</a:t>
                      </a:r>
                      <a:endParaRPr sz="1500"/>
                    </a:p>
                  </a:txBody>
                  <a:tcPr marL="61125" marR="61125" marT="30575" marB="30575" anchor="ctr">
                    <a:solidFill>
                      <a:schemeClr val="lt1">
                        <a:alpha val="69803"/>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444" name="Google Shape;444;p55"/>
          <p:cNvGraphicFramePr/>
          <p:nvPr/>
        </p:nvGraphicFramePr>
        <p:xfrm>
          <a:off x="350679" y="4766663"/>
          <a:ext cx="4739125" cy="1448500"/>
        </p:xfrm>
        <a:graphic>
          <a:graphicData uri="http://schemas.openxmlformats.org/drawingml/2006/table">
            <a:tbl>
              <a:tblPr firstRow="1" bandRow="1">
                <a:noFill/>
                <a:tableStyleId>{7F71E5FB-9278-498F-ACCA-75545C530294}</a:tableStyleId>
              </a:tblPr>
              <a:tblGrid>
                <a:gridCol w="1508100">
                  <a:extLst>
                    <a:ext uri="{9D8B030D-6E8A-4147-A177-3AD203B41FA5}">
                      <a16:colId xmlns:a16="http://schemas.microsoft.com/office/drawing/2014/main" val="20000"/>
                    </a:ext>
                  </a:extLst>
                </a:gridCol>
                <a:gridCol w="3231025">
                  <a:extLst>
                    <a:ext uri="{9D8B030D-6E8A-4147-A177-3AD203B41FA5}">
                      <a16:colId xmlns:a16="http://schemas.microsoft.com/office/drawing/2014/main" val="20001"/>
                    </a:ext>
                  </a:extLst>
                </a:gridCol>
              </a:tblGrid>
              <a:tr h="289700">
                <a:tc gridSpan="2">
                  <a:txBody>
                    <a:bodyPr/>
                    <a:lstStyle/>
                    <a:p>
                      <a:pPr marL="0" marR="0" lvl="0" indent="0" algn="l" rtl="0">
                        <a:spcBef>
                          <a:spcPts val="0"/>
                        </a:spcBef>
                        <a:spcAft>
                          <a:spcPts val="0"/>
                        </a:spcAft>
                        <a:buNone/>
                      </a:pPr>
                      <a:r>
                        <a:rPr lang="en-GB" sz="900" b="1">
                          <a:solidFill>
                            <a:schemeClr val="lt1"/>
                          </a:solidFill>
                        </a:rPr>
                        <a:t>First Aid Equipment and Facilities</a:t>
                      </a:r>
                      <a:endParaRPr/>
                    </a:p>
                  </a:txBody>
                  <a:tcPr marL="75025" marR="75025" marT="37500" marB="37500" anchor="ctr">
                    <a:solidFill>
                      <a:schemeClr val="dk1"/>
                    </a:solidFill>
                  </a:tcPr>
                </a:tc>
                <a:tc hMerge="1">
                  <a:txBody>
                    <a:bodyPr/>
                    <a:lstStyle/>
                    <a:p>
                      <a:endParaRPr lang="en-US"/>
                    </a:p>
                  </a:txBody>
                  <a:tcPr/>
                </a:tc>
                <a:extLst>
                  <a:ext uri="{0D108BD9-81ED-4DB2-BD59-A6C34878D82A}">
                    <a16:rowId xmlns:a16="http://schemas.microsoft.com/office/drawing/2014/main" val="10000"/>
                  </a:ext>
                </a:extLst>
              </a:tr>
              <a:tr h="289700">
                <a:tc>
                  <a:txBody>
                    <a:bodyPr/>
                    <a:lstStyle/>
                    <a:p>
                      <a:pPr marL="0" marR="0" lvl="0" indent="0" algn="l" rtl="0">
                        <a:spcBef>
                          <a:spcPts val="0"/>
                        </a:spcBef>
                        <a:spcAft>
                          <a:spcPts val="0"/>
                        </a:spcAft>
                        <a:buNone/>
                      </a:pPr>
                      <a:r>
                        <a:rPr lang="en-GB" sz="900" b="1">
                          <a:solidFill>
                            <a:schemeClr val="dk2"/>
                          </a:solidFill>
                        </a:rPr>
                        <a:t>Item</a:t>
                      </a:r>
                      <a:endParaRPr/>
                    </a:p>
                  </a:txBody>
                  <a:tcPr marL="75025" marR="75025" marT="37500" marB="37500" anchor="ctr">
                    <a:solidFill>
                      <a:srgbClr val="E3E5EB">
                        <a:alpha val="69803"/>
                      </a:srgbClr>
                    </a:solidFill>
                  </a:tcPr>
                </a:tc>
                <a:tc>
                  <a:txBody>
                    <a:bodyPr/>
                    <a:lstStyle/>
                    <a:p>
                      <a:pPr marL="0" marR="0" lvl="0" indent="0" algn="l" rtl="0">
                        <a:spcBef>
                          <a:spcPts val="0"/>
                        </a:spcBef>
                        <a:spcAft>
                          <a:spcPts val="0"/>
                        </a:spcAft>
                        <a:buNone/>
                      </a:pPr>
                      <a:r>
                        <a:rPr lang="en-GB" sz="900" b="1">
                          <a:solidFill>
                            <a:schemeClr val="dk2"/>
                          </a:solidFill>
                        </a:rPr>
                        <a:t>Location</a:t>
                      </a:r>
                      <a:endParaRPr/>
                    </a:p>
                  </a:txBody>
                  <a:tcPr marL="75025" marR="75025" marT="37500" marB="37500" anchor="ctr">
                    <a:solidFill>
                      <a:srgbClr val="E3E5EB">
                        <a:alpha val="69803"/>
                      </a:srgbClr>
                    </a:solidFill>
                  </a:tcPr>
                </a:tc>
                <a:extLst>
                  <a:ext uri="{0D108BD9-81ED-4DB2-BD59-A6C34878D82A}">
                    <a16:rowId xmlns:a16="http://schemas.microsoft.com/office/drawing/2014/main" val="10001"/>
                  </a:ext>
                </a:extLst>
              </a:tr>
              <a:tr h="289700">
                <a:tc>
                  <a:txBody>
                    <a:bodyPr/>
                    <a:lstStyle/>
                    <a:p>
                      <a:pPr marL="0" marR="0" lvl="0" indent="0" algn="l" rtl="0">
                        <a:spcBef>
                          <a:spcPts val="0"/>
                        </a:spcBef>
                        <a:spcAft>
                          <a:spcPts val="0"/>
                        </a:spcAft>
                        <a:buNone/>
                      </a:pPr>
                      <a:r>
                        <a:rPr lang="en-GB" sz="900" b="1">
                          <a:solidFill>
                            <a:schemeClr val="dk2"/>
                          </a:solidFill>
                        </a:rPr>
                        <a:t>Defibrillator</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External wall of changerooms</a:t>
                      </a:r>
                      <a:endParaRPr sz="120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2"/>
                  </a:ext>
                </a:extLst>
              </a:tr>
              <a:tr h="289700">
                <a:tc>
                  <a:txBody>
                    <a:bodyPr/>
                    <a:lstStyle/>
                    <a:p>
                      <a:pPr marL="0" marR="0" lvl="0" indent="0" algn="l" rtl="0">
                        <a:spcBef>
                          <a:spcPts val="0"/>
                        </a:spcBef>
                        <a:spcAft>
                          <a:spcPts val="0"/>
                        </a:spcAft>
                        <a:buNone/>
                      </a:pPr>
                      <a:r>
                        <a:rPr lang="en-GB" sz="900" b="1">
                          <a:solidFill>
                            <a:schemeClr val="dk2"/>
                          </a:solidFill>
                        </a:rPr>
                        <a:t>Stretcher</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N/A</a:t>
                      </a:r>
                      <a:endParaRPr sz="120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3"/>
                  </a:ext>
                </a:extLst>
              </a:tr>
              <a:tr h="289700">
                <a:tc>
                  <a:txBody>
                    <a:bodyPr/>
                    <a:lstStyle/>
                    <a:p>
                      <a:pPr marL="0" marR="0" lvl="0" indent="0" algn="l" rtl="0">
                        <a:spcBef>
                          <a:spcPts val="0"/>
                        </a:spcBef>
                        <a:spcAft>
                          <a:spcPts val="0"/>
                        </a:spcAft>
                        <a:buNone/>
                      </a:pPr>
                      <a:r>
                        <a:rPr lang="en-GB" sz="900" b="1">
                          <a:solidFill>
                            <a:schemeClr val="dk2"/>
                          </a:solidFill>
                        </a:rPr>
                        <a:t>First Aid Room</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Inside changerooms</a:t>
                      </a:r>
                      <a:endParaRPr sz="120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4"/>
                  </a:ext>
                </a:extLst>
              </a:tr>
            </a:tbl>
          </a:graphicData>
        </a:graphic>
      </p:graphicFrame>
      <p:graphicFrame>
        <p:nvGraphicFramePr>
          <p:cNvPr id="445" name="Google Shape;445;p55"/>
          <p:cNvGraphicFramePr/>
          <p:nvPr/>
        </p:nvGraphicFramePr>
        <p:xfrm>
          <a:off x="5173821" y="1097770"/>
          <a:ext cx="4381500" cy="939675"/>
        </p:xfrm>
        <a:graphic>
          <a:graphicData uri="http://schemas.openxmlformats.org/drawingml/2006/table">
            <a:tbl>
              <a:tblPr firstRow="1" bandRow="1">
                <a:noFill/>
                <a:tableStyleId>{7F71E5FB-9278-498F-ACCA-75545C530294}</a:tableStyleId>
              </a:tblPr>
              <a:tblGrid>
                <a:gridCol w="1489600">
                  <a:extLst>
                    <a:ext uri="{9D8B030D-6E8A-4147-A177-3AD203B41FA5}">
                      <a16:colId xmlns:a16="http://schemas.microsoft.com/office/drawing/2014/main" val="20000"/>
                    </a:ext>
                  </a:extLst>
                </a:gridCol>
                <a:gridCol w="2891900">
                  <a:extLst>
                    <a:ext uri="{9D8B030D-6E8A-4147-A177-3AD203B41FA5}">
                      <a16:colId xmlns:a16="http://schemas.microsoft.com/office/drawing/2014/main" val="20001"/>
                    </a:ext>
                  </a:extLst>
                </a:gridCol>
              </a:tblGrid>
              <a:tr h="289700">
                <a:tc gridSpan="2">
                  <a:txBody>
                    <a:bodyPr/>
                    <a:lstStyle/>
                    <a:p>
                      <a:pPr marL="0" marR="0" lvl="0" indent="0" algn="l" rtl="0">
                        <a:spcBef>
                          <a:spcPts val="0"/>
                        </a:spcBef>
                        <a:spcAft>
                          <a:spcPts val="0"/>
                        </a:spcAft>
                        <a:buNone/>
                      </a:pPr>
                      <a:r>
                        <a:rPr lang="en-GB" sz="900" b="1">
                          <a:solidFill>
                            <a:schemeClr val="lt1"/>
                          </a:solidFill>
                        </a:rPr>
                        <a:t>Access routes</a:t>
                      </a:r>
                      <a:endParaRPr/>
                    </a:p>
                  </a:txBody>
                  <a:tcPr marL="75025" marR="75025" marT="37500" marB="37500" anchor="ctr">
                    <a:solidFill>
                      <a:schemeClr val="dk1"/>
                    </a:solidFill>
                  </a:tcPr>
                </a:tc>
                <a:tc hMerge="1">
                  <a:txBody>
                    <a:bodyPr/>
                    <a:lstStyle/>
                    <a:p>
                      <a:endParaRPr lang="en-US"/>
                    </a:p>
                  </a:txBody>
                  <a:tcPr/>
                </a:tc>
                <a:extLst>
                  <a:ext uri="{0D108BD9-81ED-4DB2-BD59-A6C34878D82A}">
                    <a16:rowId xmlns:a16="http://schemas.microsoft.com/office/drawing/2014/main" val="10000"/>
                  </a:ext>
                </a:extLst>
              </a:tr>
              <a:tr h="289700">
                <a:tc>
                  <a:txBody>
                    <a:bodyPr/>
                    <a:lstStyle/>
                    <a:p>
                      <a:pPr marL="0" marR="0" lvl="0" indent="0" algn="l" rtl="0">
                        <a:spcBef>
                          <a:spcPts val="0"/>
                        </a:spcBef>
                        <a:spcAft>
                          <a:spcPts val="0"/>
                        </a:spcAft>
                        <a:buNone/>
                      </a:pPr>
                      <a:r>
                        <a:rPr lang="en-GB" sz="900" b="1">
                          <a:solidFill>
                            <a:schemeClr val="dk2"/>
                          </a:solidFill>
                        </a:rPr>
                        <a:t>For Ambulance</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Enter via Mervyn Rd</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1"/>
                  </a:ext>
                </a:extLst>
              </a:tr>
              <a:tr h="360275">
                <a:tc>
                  <a:txBody>
                    <a:bodyPr/>
                    <a:lstStyle/>
                    <a:p>
                      <a:pPr marL="0" marR="0" lvl="0" indent="0" algn="l" rtl="0">
                        <a:spcBef>
                          <a:spcPts val="0"/>
                        </a:spcBef>
                        <a:spcAft>
                          <a:spcPts val="0"/>
                        </a:spcAft>
                        <a:buNone/>
                      </a:pPr>
                      <a:r>
                        <a:rPr lang="en-GB" sz="900" b="1">
                          <a:solidFill>
                            <a:schemeClr val="dk2"/>
                          </a:solidFill>
                        </a:rPr>
                        <a:t>From Pitch to Ambulance</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Emergency vehicle access onto pitch</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2"/>
                  </a:ext>
                </a:extLst>
              </a:tr>
            </a:tbl>
          </a:graphicData>
        </a:graphic>
      </p:graphicFrame>
      <p:graphicFrame>
        <p:nvGraphicFramePr>
          <p:cNvPr id="446" name="Google Shape;446;p55"/>
          <p:cNvGraphicFramePr/>
          <p:nvPr/>
        </p:nvGraphicFramePr>
        <p:xfrm>
          <a:off x="5173820" y="2397706"/>
          <a:ext cx="4381500" cy="2233700"/>
        </p:xfrm>
        <a:graphic>
          <a:graphicData uri="http://schemas.openxmlformats.org/drawingml/2006/table">
            <a:tbl>
              <a:tblPr firstRow="1" bandRow="1">
                <a:noFill/>
                <a:tableStyleId>{7F71E5FB-9278-498F-ACCA-75545C530294}</a:tableStyleId>
              </a:tblPr>
              <a:tblGrid>
                <a:gridCol w="1489600">
                  <a:extLst>
                    <a:ext uri="{9D8B030D-6E8A-4147-A177-3AD203B41FA5}">
                      <a16:colId xmlns:a16="http://schemas.microsoft.com/office/drawing/2014/main" val="20000"/>
                    </a:ext>
                  </a:extLst>
                </a:gridCol>
                <a:gridCol w="2891900">
                  <a:extLst>
                    <a:ext uri="{9D8B030D-6E8A-4147-A177-3AD203B41FA5}">
                      <a16:colId xmlns:a16="http://schemas.microsoft.com/office/drawing/2014/main" val="20001"/>
                    </a:ext>
                  </a:extLst>
                </a:gridCol>
              </a:tblGrid>
              <a:tr h="289700">
                <a:tc gridSpan="2">
                  <a:txBody>
                    <a:bodyPr/>
                    <a:lstStyle/>
                    <a:p>
                      <a:pPr marL="0" marR="0" lvl="0" indent="0" algn="l" rtl="0">
                        <a:spcBef>
                          <a:spcPts val="0"/>
                        </a:spcBef>
                        <a:spcAft>
                          <a:spcPts val="0"/>
                        </a:spcAft>
                        <a:buNone/>
                      </a:pPr>
                      <a:r>
                        <a:rPr lang="en-GB" sz="900" b="1">
                          <a:solidFill>
                            <a:schemeClr val="lt1"/>
                          </a:solidFill>
                        </a:rPr>
                        <a:t>Other Information</a:t>
                      </a:r>
                      <a:endParaRPr/>
                    </a:p>
                  </a:txBody>
                  <a:tcPr marL="75025" marR="75025" marT="37500" marB="37500" anchor="ctr">
                    <a:solidFill>
                      <a:schemeClr val="dk1"/>
                    </a:solidFill>
                  </a:tcPr>
                </a:tc>
                <a:tc hMerge="1">
                  <a:txBody>
                    <a:bodyPr/>
                    <a:lstStyle/>
                    <a:p>
                      <a:endParaRPr lang="en-US"/>
                    </a:p>
                  </a:txBody>
                  <a:tcPr/>
                </a:tc>
                <a:extLst>
                  <a:ext uri="{0D108BD9-81ED-4DB2-BD59-A6C34878D82A}">
                    <a16:rowId xmlns:a16="http://schemas.microsoft.com/office/drawing/2014/main" val="10000"/>
                  </a:ext>
                </a:extLst>
              </a:tr>
              <a:tr h="360275">
                <a:tc>
                  <a:txBody>
                    <a:bodyPr/>
                    <a:lstStyle/>
                    <a:p>
                      <a:pPr marL="0" marR="0" lvl="0" indent="0" algn="l" rtl="0">
                        <a:spcBef>
                          <a:spcPts val="0"/>
                        </a:spcBef>
                        <a:spcAft>
                          <a:spcPts val="0"/>
                        </a:spcAft>
                        <a:buNone/>
                      </a:pPr>
                      <a:r>
                        <a:rPr lang="en-GB" sz="900" b="1">
                          <a:solidFill>
                            <a:schemeClr val="dk2"/>
                          </a:solidFill>
                        </a:rPr>
                        <a:t>Nearest A&amp;E / </a:t>
                      </a:r>
                      <a:br>
                        <a:rPr lang="en-GB" sz="900" b="1">
                          <a:solidFill>
                            <a:schemeClr val="dk2"/>
                          </a:solidFill>
                        </a:rPr>
                      </a:br>
                      <a:r>
                        <a:rPr lang="en-GB" sz="900" b="1">
                          <a:solidFill>
                            <a:schemeClr val="dk2"/>
                          </a:solidFill>
                        </a:rPr>
                        <a:t>Trauma Hospital</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Ealing Hospital, UB1 3HW</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1"/>
                  </a:ext>
                </a:extLst>
              </a:tr>
              <a:tr h="502900">
                <a:tc>
                  <a:txBody>
                    <a:bodyPr/>
                    <a:lstStyle/>
                    <a:p>
                      <a:pPr marL="0" marR="0" lvl="0" indent="0" algn="l" rtl="0">
                        <a:spcBef>
                          <a:spcPts val="0"/>
                        </a:spcBef>
                        <a:spcAft>
                          <a:spcPts val="0"/>
                        </a:spcAft>
                        <a:buNone/>
                      </a:pPr>
                      <a:r>
                        <a:rPr lang="en-GB" sz="900" b="1">
                          <a:solidFill>
                            <a:schemeClr val="dk2"/>
                          </a:solidFill>
                        </a:rPr>
                        <a:t>Fastest Route to A&amp;E /</a:t>
                      </a:r>
                      <a:endParaRPr/>
                    </a:p>
                    <a:p>
                      <a:pPr marL="0" marR="0" lvl="0" indent="0" algn="l" rtl="0">
                        <a:spcBef>
                          <a:spcPts val="0"/>
                        </a:spcBef>
                        <a:spcAft>
                          <a:spcPts val="0"/>
                        </a:spcAft>
                        <a:buNone/>
                      </a:pPr>
                      <a:r>
                        <a:rPr lang="en-GB" sz="900" b="1">
                          <a:solidFill>
                            <a:schemeClr val="dk2"/>
                          </a:solidFill>
                        </a:rPr>
                        <a:t>Trauma Hospital</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Right onto Boston Rd</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2"/>
                  </a:ext>
                </a:extLst>
              </a:tr>
              <a:tr h="360275">
                <a:tc>
                  <a:txBody>
                    <a:bodyPr/>
                    <a:lstStyle/>
                    <a:p>
                      <a:pPr marL="0" marR="0" lvl="0" indent="0" algn="l" rtl="0">
                        <a:spcBef>
                          <a:spcPts val="0"/>
                        </a:spcBef>
                        <a:spcAft>
                          <a:spcPts val="0"/>
                        </a:spcAft>
                        <a:buNone/>
                      </a:pPr>
                      <a:r>
                        <a:rPr lang="en-GB" sz="900" b="1">
                          <a:solidFill>
                            <a:schemeClr val="dk2"/>
                          </a:solidFill>
                        </a:rPr>
                        <a:t>Distance and </a:t>
                      </a:r>
                      <a:br>
                        <a:rPr lang="en-GB" sz="900" b="1">
                          <a:solidFill>
                            <a:schemeClr val="dk2"/>
                          </a:solidFill>
                        </a:rPr>
                      </a:br>
                      <a:r>
                        <a:rPr lang="en-GB" sz="900" b="1">
                          <a:solidFill>
                            <a:schemeClr val="dk2"/>
                          </a:solidFill>
                        </a:rPr>
                        <a:t>Journey time</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8 mins / 1.6 miles</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3"/>
                  </a:ext>
                </a:extLst>
              </a:tr>
              <a:tr h="360275">
                <a:tc>
                  <a:txBody>
                    <a:bodyPr/>
                    <a:lstStyle/>
                    <a:p>
                      <a:pPr marL="0" marR="0" lvl="0" indent="0" algn="l" rtl="0">
                        <a:spcBef>
                          <a:spcPts val="0"/>
                        </a:spcBef>
                        <a:spcAft>
                          <a:spcPts val="0"/>
                        </a:spcAft>
                        <a:buNone/>
                      </a:pPr>
                      <a:r>
                        <a:rPr lang="en-GB" sz="900" b="1">
                          <a:solidFill>
                            <a:schemeClr val="dk2"/>
                          </a:solidFill>
                        </a:rPr>
                        <a:t>Nearest Walk-in Centre</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Ealing Hospital</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4"/>
                  </a:ext>
                </a:extLst>
              </a:tr>
              <a:tr h="360275">
                <a:tc>
                  <a:txBody>
                    <a:bodyPr/>
                    <a:lstStyle/>
                    <a:p>
                      <a:pPr marL="0" marR="0" lvl="0" indent="0" algn="l" rtl="0">
                        <a:spcBef>
                          <a:spcPts val="0"/>
                        </a:spcBef>
                        <a:spcAft>
                          <a:spcPts val="0"/>
                        </a:spcAft>
                        <a:buNone/>
                      </a:pPr>
                      <a:r>
                        <a:rPr lang="en-GB" sz="900" b="1">
                          <a:solidFill>
                            <a:schemeClr val="dk2"/>
                          </a:solidFill>
                        </a:rPr>
                        <a:t>Alternative </a:t>
                      </a:r>
                      <a:endParaRPr/>
                    </a:p>
                    <a:p>
                      <a:pPr marL="0" marR="0" lvl="0" indent="0" algn="l" rtl="0">
                        <a:spcBef>
                          <a:spcPts val="0"/>
                        </a:spcBef>
                        <a:spcAft>
                          <a:spcPts val="0"/>
                        </a:spcAft>
                        <a:buNone/>
                      </a:pPr>
                      <a:r>
                        <a:rPr lang="en-GB" sz="900" b="1">
                          <a:solidFill>
                            <a:schemeClr val="dk2"/>
                          </a:solidFill>
                        </a:rPr>
                        <a:t>Trauma Hospital</a:t>
                      </a:r>
                      <a:endParaRPr/>
                    </a:p>
                  </a:txBody>
                  <a:tcPr marL="75025" marR="75025" marT="37500" marB="37500" anchor="ctr">
                    <a:solidFill>
                      <a:srgbClr val="F0F1F4">
                        <a:alpha val="69803"/>
                      </a:srgbClr>
                    </a:solidFill>
                  </a:tcPr>
                </a:tc>
                <a:tc>
                  <a:txBody>
                    <a:bodyPr/>
                    <a:lstStyle/>
                    <a:p>
                      <a:pPr marL="0" marR="0" lvl="0" indent="0" algn="l" rtl="0">
                        <a:spcBef>
                          <a:spcPts val="0"/>
                        </a:spcBef>
                        <a:spcAft>
                          <a:spcPts val="0"/>
                        </a:spcAft>
                        <a:buNone/>
                      </a:pPr>
                      <a:r>
                        <a:rPr lang="en-GB" sz="1200">
                          <a:solidFill>
                            <a:schemeClr val="dk2"/>
                          </a:solidFill>
                        </a:rPr>
                        <a:t>West Middlesex Hospital, TW7 6AF</a:t>
                      </a:r>
                      <a:endParaRPr sz="1200" b="0">
                        <a:solidFill>
                          <a:schemeClr val="dk2"/>
                        </a:solidFill>
                      </a:endParaRPr>
                    </a:p>
                  </a:txBody>
                  <a:tcPr marL="75025" marR="75025" marT="37500" marB="37500" anchor="ctr">
                    <a:solidFill>
                      <a:schemeClr val="lt1">
                        <a:alpha val="69803"/>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txBox="1">
            <a:spLocks noGrp="1"/>
          </p:cNvSpPr>
          <p:nvPr>
            <p:ph type="body" idx="1"/>
          </p:nvPr>
        </p:nvSpPr>
        <p:spPr>
          <a:xfrm>
            <a:off x="298450" y="243805"/>
            <a:ext cx="4291363" cy="4534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a:t>Ealing United Football Club</a:t>
            </a:r>
            <a:endParaRPr/>
          </a:p>
        </p:txBody>
      </p:sp>
      <p:sp>
        <p:nvSpPr>
          <p:cNvPr id="452" name="Google Shape;452;p56"/>
          <p:cNvSpPr txBox="1">
            <a:spLocks noGrp="1"/>
          </p:cNvSpPr>
          <p:nvPr>
            <p:ph type="body" idx="2"/>
          </p:nvPr>
        </p:nvSpPr>
        <p:spPr>
          <a:xfrm>
            <a:off x="4732316" y="243804"/>
            <a:ext cx="3999308" cy="11546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200"/>
              <a:buNone/>
            </a:pPr>
            <a:r>
              <a:rPr lang="en-GB"/>
              <a:t>Use this planner to set the goals and tasks you need to complete for a clear plan for your club budget and finances.</a:t>
            </a:r>
            <a:endParaRPr/>
          </a:p>
          <a:p>
            <a:pPr marL="0" lvl="0" indent="0" algn="l" rtl="0">
              <a:lnSpc>
                <a:spcPct val="90000"/>
              </a:lnSpc>
              <a:spcBef>
                <a:spcPts val="0"/>
              </a:spcBef>
              <a:spcAft>
                <a:spcPts val="0"/>
              </a:spcAft>
              <a:buClr>
                <a:schemeClr val="dk2"/>
              </a:buClr>
              <a:buSzPts val="1200"/>
              <a:buNone/>
            </a:pPr>
            <a:r>
              <a:rPr lang="en-GB" b="1"/>
              <a:t>Tip: </a:t>
            </a:r>
            <a:r>
              <a:rPr lang="en-GB"/>
              <a:t>Visit our </a:t>
            </a:r>
            <a:r>
              <a:rPr lang="en-GB" u="sng">
                <a:solidFill>
                  <a:schemeClr val="hlink"/>
                </a:solidFill>
                <a:hlinkClick r:id="rId3"/>
              </a:rPr>
              <a:t>England Football League and Club Hub</a:t>
            </a:r>
            <a:r>
              <a:rPr lang="en-GB">
                <a:solidFill>
                  <a:srgbClr val="011E41"/>
                </a:solidFill>
              </a:rPr>
              <a:t> on YouTube for ideas and insights to help you with your club finances.</a:t>
            </a:r>
            <a:endParaRPr/>
          </a:p>
          <a:p>
            <a:pPr marL="0" lvl="0" indent="0" algn="l" rtl="0">
              <a:lnSpc>
                <a:spcPct val="90000"/>
              </a:lnSpc>
              <a:spcBef>
                <a:spcPts val="0"/>
              </a:spcBef>
              <a:spcAft>
                <a:spcPts val="0"/>
              </a:spcAft>
              <a:buClr>
                <a:schemeClr val="dk2"/>
              </a:buClr>
              <a:buSzPts val="1200"/>
              <a:buNone/>
            </a:pPr>
            <a:endParaRPr/>
          </a:p>
          <a:p>
            <a:pPr marL="0" lvl="0" indent="0" algn="l" rtl="0">
              <a:lnSpc>
                <a:spcPct val="90000"/>
              </a:lnSpc>
              <a:spcBef>
                <a:spcPts val="0"/>
              </a:spcBef>
              <a:spcAft>
                <a:spcPts val="0"/>
              </a:spcAft>
              <a:buClr>
                <a:schemeClr val="dk2"/>
              </a:buClr>
              <a:buSzPts val="1200"/>
              <a:buNone/>
            </a:pPr>
            <a:endParaRPr/>
          </a:p>
        </p:txBody>
      </p:sp>
      <p:pic>
        <p:nvPicPr>
          <p:cNvPr id="453" name="Google Shape;453;p56" descr="Calendar  Description automatically generated with medium confidence"/>
          <p:cNvPicPr preferRelativeResize="0"/>
          <p:nvPr/>
        </p:nvPicPr>
        <p:blipFill rotWithShape="1">
          <a:blip r:embed="rId4">
            <a:alphaModFix/>
          </a:blip>
          <a:srcRect l="2594" t="22155" r="1959" b="70069"/>
          <a:stretch/>
        </p:blipFill>
        <p:spPr>
          <a:xfrm>
            <a:off x="256988" y="1584960"/>
            <a:ext cx="9454777" cy="556260"/>
          </a:xfrm>
          <a:prstGeom prst="rect">
            <a:avLst/>
          </a:prstGeom>
          <a:noFill/>
          <a:ln>
            <a:noFill/>
          </a:ln>
        </p:spPr>
      </p:pic>
      <p:graphicFrame>
        <p:nvGraphicFramePr>
          <p:cNvPr id="454" name="Google Shape;454;p56"/>
          <p:cNvGraphicFramePr/>
          <p:nvPr/>
        </p:nvGraphicFramePr>
        <p:xfrm>
          <a:off x="304800" y="2141220"/>
          <a:ext cx="9389025" cy="4096350"/>
        </p:xfrm>
        <a:graphic>
          <a:graphicData uri="http://schemas.openxmlformats.org/drawingml/2006/table">
            <a:tbl>
              <a:tblPr firstRow="1" bandRow="1">
                <a:noFill/>
                <a:tableStyleId>{7F71E5FB-9278-498F-ACCA-75545C530294}</a:tableStyleId>
              </a:tblPr>
              <a:tblGrid>
                <a:gridCol w="1870625">
                  <a:extLst>
                    <a:ext uri="{9D8B030D-6E8A-4147-A177-3AD203B41FA5}">
                      <a16:colId xmlns:a16="http://schemas.microsoft.com/office/drawing/2014/main" val="20000"/>
                    </a:ext>
                  </a:extLst>
                </a:gridCol>
                <a:gridCol w="1876600">
                  <a:extLst>
                    <a:ext uri="{9D8B030D-6E8A-4147-A177-3AD203B41FA5}">
                      <a16:colId xmlns:a16="http://schemas.microsoft.com/office/drawing/2014/main" val="20001"/>
                    </a:ext>
                  </a:extLst>
                </a:gridCol>
                <a:gridCol w="1882600">
                  <a:extLst>
                    <a:ext uri="{9D8B030D-6E8A-4147-A177-3AD203B41FA5}">
                      <a16:colId xmlns:a16="http://schemas.microsoft.com/office/drawing/2014/main" val="20002"/>
                    </a:ext>
                  </a:extLst>
                </a:gridCol>
                <a:gridCol w="1882600">
                  <a:extLst>
                    <a:ext uri="{9D8B030D-6E8A-4147-A177-3AD203B41FA5}">
                      <a16:colId xmlns:a16="http://schemas.microsoft.com/office/drawing/2014/main" val="20003"/>
                    </a:ext>
                  </a:extLst>
                </a:gridCol>
                <a:gridCol w="1876600">
                  <a:extLst>
                    <a:ext uri="{9D8B030D-6E8A-4147-A177-3AD203B41FA5}">
                      <a16:colId xmlns:a16="http://schemas.microsoft.com/office/drawing/2014/main" val="20004"/>
                    </a:ext>
                  </a:extLst>
                </a:gridCol>
              </a:tblGrid>
              <a:tr h="682725">
                <a:tc>
                  <a:txBody>
                    <a:bodyPr/>
                    <a:lstStyle/>
                    <a:p>
                      <a:pPr marL="0" marR="0" lvl="0" indent="0" algn="l" rtl="0">
                        <a:spcBef>
                          <a:spcPts val="0"/>
                        </a:spcBef>
                        <a:spcAft>
                          <a:spcPts val="0"/>
                        </a:spcAft>
                        <a:buNone/>
                      </a:pPr>
                      <a:r>
                        <a:rPr lang="en-GB" sz="1200" b="0">
                          <a:solidFill>
                            <a:schemeClr val="dk2"/>
                          </a:solidFill>
                        </a:rPr>
                        <a:t>Collect registration fees</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Completed by September 2022</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Treasurer</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£9,000 income</a:t>
                      </a:r>
                      <a:endParaRPr sz="1200" b="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b="0">
                          <a:solidFill>
                            <a:schemeClr val="dk2"/>
                          </a:solidFill>
                        </a:rPr>
                        <a:t>October 2022</a:t>
                      </a:r>
                      <a:endParaRPr sz="1200" b="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0"/>
                  </a:ext>
                </a:extLst>
              </a:tr>
              <a:tr h="682725">
                <a:tc>
                  <a:txBody>
                    <a:bodyPr/>
                    <a:lstStyle/>
                    <a:p>
                      <a:pPr marL="0" marR="0" lvl="0" indent="0" algn="l" rtl="0">
                        <a:spcBef>
                          <a:spcPts val="0"/>
                        </a:spcBef>
                        <a:spcAft>
                          <a:spcPts val="0"/>
                        </a:spcAft>
                        <a:buNone/>
                      </a:pPr>
                      <a:r>
                        <a:rPr lang="en-GB" sz="1200">
                          <a:solidFill>
                            <a:schemeClr val="dk2"/>
                          </a:solidFill>
                        </a:rPr>
                        <a:t>Purchase playing kit + training tops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Completed by September 2022</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Treasurer</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£4,500 expenditure</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October 2022</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1"/>
                  </a:ext>
                </a:extLst>
              </a:tr>
              <a:tr h="682725">
                <a:tc>
                  <a:txBody>
                    <a:bodyPr/>
                    <a:lstStyle/>
                    <a:p>
                      <a:pPr marL="0" marR="0" lvl="0" indent="0" algn="l" rtl="0">
                        <a:spcBef>
                          <a:spcPts val="0"/>
                        </a:spcBef>
                        <a:spcAft>
                          <a:spcPts val="0"/>
                        </a:spcAft>
                        <a:buNone/>
                      </a:pPr>
                      <a:r>
                        <a:rPr lang="en-GB" sz="1200">
                          <a:solidFill>
                            <a:schemeClr val="dk2"/>
                          </a:solidFill>
                        </a:rPr>
                        <a:t>Purchase new equipment (footballs, bibs, cones etc)</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September 2022</a:t>
                      </a:r>
                      <a:endParaRPr sz="1200">
                        <a:solidFill>
                          <a:schemeClr val="dk2"/>
                        </a:solidFill>
                      </a:endParaRPr>
                    </a:p>
                  </a:txBody>
                  <a:tcPr marL="91450" marR="91450" marT="45725" marB="45725">
                    <a:solidFill>
                      <a:schemeClr val="lt1">
                        <a:alpha val="69803"/>
                      </a:schemeClr>
                    </a:solidFill>
                  </a:tcPr>
                </a:tc>
                <a:tc>
                  <a:txBody>
                    <a:bodyPr/>
                    <a:lstStyle/>
                    <a:p>
                      <a:pPr marL="0" lvl="0" indent="0" algn="l" rtl="0">
                        <a:spcBef>
                          <a:spcPts val="0"/>
                        </a:spcBef>
                        <a:spcAft>
                          <a:spcPts val="0"/>
                        </a:spcAft>
                        <a:buNone/>
                      </a:pPr>
                      <a:r>
                        <a:rPr lang="en-GB" sz="1200">
                          <a:solidFill>
                            <a:schemeClr val="dk2"/>
                          </a:solidFill>
                        </a:rPr>
                        <a:t>Secretary / Treasurer</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£400</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October 2022</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2"/>
                  </a:ext>
                </a:extLst>
              </a:tr>
              <a:tr h="682725">
                <a:tc>
                  <a:txBody>
                    <a:bodyPr/>
                    <a:lstStyle/>
                    <a:p>
                      <a:pPr marL="0" marR="0" lvl="0" indent="0" algn="l" rtl="0">
                        <a:spcBef>
                          <a:spcPts val="0"/>
                        </a:spcBef>
                        <a:spcAft>
                          <a:spcPts val="0"/>
                        </a:spcAft>
                        <a:buNone/>
                      </a:pPr>
                      <a:r>
                        <a:rPr lang="en-GB" sz="1200">
                          <a:solidFill>
                            <a:schemeClr val="dk2"/>
                          </a:solidFill>
                        </a:rPr>
                        <a:t>2x sponsorship payments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Termly</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Treasurer</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£1000 + £600 per term</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September 2022</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3"/>
                  </a:ext>
                </a:extLst>
              </a:tr>
              <a:tr h="682725">
                <a:tc>
                  <a:txBody>
                    <a:bodyPr/>
                    <a:lstStyle/>
                    <a:p>
                      <a:pPr marL="0" marR="0" lvl="0" indent="0" algn="l" rtl="0">
                        <a:spcBef>
                          <a:spcPts val="0"/>
                        </a:spcBef>
                        <a:spcAft>
                          <a:spcPts val="0"/>
                        </a:spcAft>
                        <a:buNone/>
                      </a:pPr>
                      <a:r>
                        <a:rPr lang="en-GB" sz="1200">
                          <a:solidFill>
                            <a:schemeClr val="dk2"/>
                          </a:solidFill>
                        </a:rPr>
                        <a:t>Collect match fees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Termly</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Treasurer</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£Income TBC</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December 2022</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4"/>
                  </a:ext>
                </a:extLst>
              </a:tr>
              <a:tr h="682725">
                <a:tc>
                  <a:txBody>
                    <a:bodyPr/>
                    <a:lstStyle/>
                    <a:p>
                      <a:pPr marL="0" marR="0" lvl="0" indent="0" algn="l" rtl="0">
                        <a:spcBef>
                          <a:spcPts val="0"/>
                        </a:spcBef>
                        <a:spcAft>
                          <a:spcPts val="0"/>
                        </a:spcAft>
                        <a:buNone/>
                      </a:pPr>
                      <a:r>
                        <a:rPr lang="en-GB" sz="1200">
                          <a:solidFill>
                            <a:schemeClr val="dk2"/>
                          </a:solidFill>
                        </a:rPr>
                        <a:t>League registration fees</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September 2022</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Treasurer / Secretary</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£TBC</a:t>
                      </a:r>
                      <a:endParaRPr sz="1200">
                        <a:solidFill>
                          <a:schemeClr val="dk2"/>
                        </a:solidFill>
                      </a:endParaRPr>
                    </a:p>
                  </a:txBody>
                  <a:tcPr marL="91450" marR="91450" marT="45725" marB="45725">
                    <a:solidFill>
                      <a:schemeClr val="lt1">
                        <a:alpha val="69803"/>
                      </a:schemeClr>
                    </a:solidFill>
                  </a:tcPr>
                </a:tc>
                <a:tc>
                  <a:txBody>
                    <a:bodyPr/>
                    <a:lstStyle/>
                    <a:p>
                      <a:pPr marL="0" marR="0" lvl="0" indent="0" algn="l" rtl="0">
                        <a:spcBef>
                          <a:spcPts val="0"/>
                        </a:spcBef>
                        <a:spcAft>
                          <a:spcPts val="0"/>
                        </a:spcAft>
                        <a:buNone/>
                      </a:pPr>
                      <a:r>
                        <a:rPr lang="en-GB" sz="1200">
                          <a:solidFill>
                            <a:schemeClr val="dk2"/>
                          </a:solidFill>
                        </a:rPr>
                        <a:t>September 2022</a:t>
                      </a:r>
                      <a:endParaRPr sz="1200">
                        <a:solidFill>
                          <a:schemeClr val="dk2"/>
                        </a:solidFill>
                      </a:endParaRPr>
                    </a:p>
                  </a:txBody>
                  <a:tcPr marL="91450" marR="91450" marT="45725" marB="45725">
                    <a:solidFill>
                      <a:schemeClr val="lt1">
                        <a:alpha val="69803"/>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England Football">
      <a:dk1>
        <a:srgbClr val="E1261C"/>
      </a:dk1>
      <a:lt1>
        <a:srgbClr val="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1478</Words>
  <Application>Microsoft Macintosh PowerPoint</Application>
  <PresentationFormat>A4 Paper (210x297 mm)</PresentationFormat>
  <Paragraphs>323</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Tobias Wolf</cp:lastModifiedBy>
  <cp:revision>1</cp:revision>
  <dcterms:modified xsi:type="dcterms:W3CDTF">2022-08-24T17:16:00Z</dcterms:modified>
</cp:coreProperties>
</file>